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20" d="100"/>
          <a:sy n="120" d="100"/>
        </p:scale>
        <p:origin x="-2148" y="320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136" cy="496627"/>
          </a:xfrm>
          <a:prstGeom prst="rect">
            <a:avLst/>
          </a:prstGeom>
        </p:spPr>
        <p:txBody>
          <a:bodyPr vert="horz" lIns="83796" tIns="41898" rIns="83796" bIns="41898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112" y="0"/>
            <a:ext cx="2946136" cy="496627"/>
          </a:xfrm>
          <a:prstGeom prst="rect">
            <a:avLst/>
          </a:prstGeom>
        </p:spPr>
        <p:txBody>
          <a:bodyPr vert="horz" lIns="83796" tIns="41898" rIns="83796" bIns="41898" rtlCol="0"/>
          <a:lstStyle>
            <a:lvl1pPr algn="r">
              <a:defRPr sz="1100"/>
            </a:lvl1pPr>
          </a:lstStyle>
          <a:p>
            <a:fld id="{0FF3D165-F6FA-4C96-BC50-3FAAD9A2C0FC}" type="datetimeFigureOut">
              <a:rPr lang="ru-RU" smtClean="0"/>
              <a:pPr/>
              <a:t>01.07.2021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084388" y="744538"/>
            <a:ext cx="26289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796" tIns="41898" rIns="83796" bIns="4189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743"/>
            <a:ext cx="5438140" cy="4466693"/>
          </a:xfrm>
          <a:prstGeom prst="rect">
            <a:avLst/>
          </a:prstGeom>
        </p:spPr>
        <p:txBody>
          <a:bodyPr vert="horz" lIns="83796" tIns="41898" rIns="83796" bIns="4189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38"/>
            <a:ext cx="2946136" cy="496627"/>
          </a:xfrm>
          <a:prstGeom prst="rect">
            <a:avLst/>
          </a:prstGeom>
        </p:spPr>
        <p:txBody>
          <a:bodyPr vert="horz" lIns="83796" tIns="41898" rIns="83796" bIns="41898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112" y="9428538"/>
            <a:ext cx="2946136" cy="496627"/>
          </a:xfrm>
          <a:prstGeom prst="rect">
            <a:avLst/>
          </a:prstGeom>
        </p:spPr>
        <p:txBody>
          <a:bodyPr vert="horz" lIns="83796" tIns="41898" rIns="83796" bIns="41898" rtlCol="0" anchor="b"/>
          <a:lstStyle>
            <a:lvl1pPr algn="r">
              <a:defRPr sz="1100"/>
            </a:lvl1pPr>
          </a:lstStyle>
          <a:p>
            <a:fld id="{1879786F-05DF-45F9-AFB0-2FDFAFB416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4545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4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E04A1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E04A1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7/1/2021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E04A1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7/1/2021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7/1/2021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89824" y="4175827"/>
            <a:ext cx="4183200" cy="50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E04A1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4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19" y="0"/>
            <a:ext cx="7558636" cy="1069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 txBox="1"/>
          <p:nvPr/>
        </p:nvSpPr>
        <p:spPr>
          <a:xfrm>
            <a:off x="3992564" y="3752757"/>
            <a:ext cx="2143140" cy="57708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R="5080" algn="ctr">
              <a:lnSpc>
                <a:spcPts val="1500"/>
              </a:lnSpc>
            </a:pPr>
            <a:r>
              <a:rPr sz="1400" spc="-20" dirty="0">
                <a:latin typeface="Arial Narrow"/>
                <a:cs typeface="Arial Narrow"/>
              </a:rPr>
              <a:t>Р</a:t>
            </a:r>
            <a:r>
              <a:rPr sz="1400" spc="-5" dirty="0">
                <a:latin typeface="Arial Narrow"/>
                <a:cs typeface="Arial Narrow"/>
              </a:rPr>
              <a:t>а</a:t>
            </a:r>
            <a:r>
              <a:rPr sz="1400" spc="5" dirty="0">
                <a:latin typeface="Arial Narrow"/>
                <a:cs typeface="Arial Narrow"/>
              </a:rPr>
              <a:t>зм</a:t>
            </a:r>
            <a:r>
              <a:rPr sz="1400" dirty="0">
                <a:latin typeface="Arial Narrow"/>
                <a:cs typeface="Arial Narrow"/>
              </a:rPr>
              <a:t>ер </a:t>
            </a:r>
            <a:r>
              <a:rPr sz="1400" spc="5" dirty="0" err="1">
                <a:latin typeface="Arial Narrow"/>
                <a:cs typeface="Arial Narrow"/>
              </a:rPr>
              <a:t>в</a:t>
            </a:r>
            <a:r>
              <a:rPr sz="1400" spc="-5" dirty="0" err="1">
                <a:latin typeface="Arial Narrow"/>
                <a:cs typeface="Arial Narrow"/>
              </a:rPr>
              <a:t>ы</a:t>
            </a:r>
            <a:r>
              <a:rPr sz="1400" spc="5" dirty="0" err="1">
                <a:latin typeface="Arial Narrow"/>
                <a:cs typeface="Arial Narrow"/>
              </a:rPr>
              <a:t>пл</a:t>
            </a:r>
            <a:r>
              <a:rPr sz="1400" spc="-10" dirty="0" err="1">
                <a:latin typeface="Arial Narrow"/>
                <a:cs typeface="Arial Narrow"/>
              </a:rPr>
              <a:t>а</a:t>
            </a:r>
            <a:r>
              <a:rPr sz="1400" spc="5" dirty="0" err="1">
                <a:latin typeface="Arial Narrow"/>
                <a:cs typeface="Arial Narrow"/>
              </a:rPr>
              <a:t>т</a:t>
            </a:r>
            <a:r>
              <a:rPr sz="1400" dirty="0" err="1">
                <a:latin typeface="Arial Narrow"/>
                <a:cs typeface="Arial Narrow"/>
              </a:rPr>
              <a:t>ы</a:t>
            </a:r>
            <a:r>
              <a:rPr sz="1400" dirty="0">
                <a:latin typeface="Arial Narrow"/>
                <a:cs typeface="Arial Narrow"/>
              </a:rPr>
              <a:t> </a:t>
            </a:r>
            <a:endParaRPr lang="ru-RU" sz="1400" dirty="0" smtClean="0">
              <a:latin typeface="Arial Narrow"/>
              <a:cs typeface="Arial Narrow"/>
            </a:endParaRPr>
          </a:p>
          <a:p>
            <a:pPr marR="5080" algn="ctr">
              <a:lnSpc>
                <a:spcPts val="1500"/>
              </a:lnSpc>
            </a:pPr>
            <a:r>
              <a:rPr sz="1400" smtClean="0">
                <a:latin typeface="Arial Narrow"/>
                <a:cs typeface="Arial Narrow"/>
              </a:rPr>
              <a:t>в </a:t>
            </a:r>
            <a:r>
              <a:rPr lang="ru-RU" sz="1400" dirty="0" smtClean="0">
                <a:latin typeface="Arial Narrow"/>
                <a:cs typeface="Arial Narrow"/>
              </a:rPr>
              <a:t>Республике Мордовия</a:t>
            </a:r>
            <a:r>
              <a:rPr sz="1400" smtClean="0">
                <a:latin typeface="Arial Narrow"/>
                <a:cs typeface="Arial Narrow"/>
              </a:rPr>
              <a:t> </a:t>
            </a:r>
            <a:r>
              <a:rPr sz="1400" spc="25" dirty="0">
                <a:latin typeface="Arial Narrow"/>
                <a:cs typeface="Arial Narrow"/>
              </a:rPr>
              <a:t>с</a:t>
            </a:r>
            <a:r>
              <a:rPr sz="1400" spc="5" dirty="0">
                <a:latin typeface="Arial Narrow"/>
                <a:cs typeface="Arial Narrow"/>
              </a:rPr>
              <a:t>о</a:t>
            </a:r>
            <a:r>
              <a:rPr sz="1400" spc="15" dirty="0">
                <a:latin typeface="Arial Narrow"/>
                <a:cs typeface="Arial Narrow"/>
              </a:rPr>
              <a:t>с</a:t>
            </a:r>
            <a:r>
              <a:rPr sz="1400" dirty="0">
                <a:latin typeface="Arial Narrow"/>
                <a:cs typeface="Arial Narrow"/>
              </a:rPr>
              <a:t>та</a:t>
            </a:r>
            <a:r>
              <a:rPr sz="1400" spc="5" dirty="0">
                <a:latin typeface="Arial Narrow"/>
                <a:cs typeface="Arial Narrow"/>
              </a:rPr>
              <a:t>в</a:t>
            </a:r>
            <a:r>
              <a:rPr sz="1400" dirty="0">
                <a:latin typeface="Arial Narrow"/>
                <a:cs typeface="Arial Narrow"/>
              </a:rPr>
              <a:t>ит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49688" y="4060816"/>
            <a:ext cx="2428891" cy="5200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60"/>
              </a:lnSpc>
            </a:pPr>
            <a:r>
              <a:rPr lang="ru-RU" sz="2000" spc="385" dirty="0" smtClean="0"/>
              <a:t>5</a:t>
            </a:r>
            <a:r>
              <a:rPr lang="ru-RU" sz="2000" spc="-70" dirty="0" smtClean="0"/>
              <a:t>074</a:t>
            </a:r>
            <a:r>
              <a:rPr lang="ru-RU" sz="2000" spc="-20" dirty="0" smtClean="0"/>
              <a:t> </a:t>
            </a:r>
            <a:r>
              <a:rPr sz="2000" spc="-20" err="1" smtClean="0">
                <a:latin typeface="Arial"/>
                <a:cs typeface="Arial"/>
              </a:rPr>
              <a:t>р</a:t>
            </a:r>
            <a:r>
              <a:rPr sz="2000" spc="5" err="1" smtClean="0">
                <a:latin typeface="Arial"/>
                <a:cs typeface="Arial"/>
              </a:rPr>
              <a:t>у</a:t>
            </a:r>
            <a:r>
              <a:rPr sz="2000" spc="-35" err="1" smtClean="0">
                <a:latin typeface="Arial"/>
                <a:cs typeface="Arial"/>
              </a:rPr>
              <a:t>б</a:t>
            </a:r>
            <a:r>
              <a:rPr sz="2000" spc="-35" smtClean="0">
                <a:latin typeface="Arial"/>
                <a:cs typeface="Arial"/>
              </a:rPr>
              <a:t>.</a:t>
            </a:r>
            <a:r>
              <a:rPr lang="ru-RU" sz="2000" spc="-35" dirty="0" smtClean="0">
                <a:latin typeface="Arial"/>
                <a:cs typeface="Arial"/>
              </a:rPr>
              <a:t> 50 коп.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3"/>
          <p:cNvSpPr txBox="1"/>
          <p:nvPr/>
        </p:nvSpPr>
        <p:spPr>
          <a:xfrm>
            <a:off x="4586385" y="8633973"/>
            <a:ext cx="2835203" cy="615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11100"/>
              </a:lnSpc>
            </a:pP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мья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>
                <a:latin typeface="Arial"/>
                <a:cs typeface="Arial"/>
              </a:rPr>
              <a:t>в</a:t>
            </a:r>
            <a:r>
              <a:rPr sz="900" b="1" spc="5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>Мордовии</a:t>
            </a:r>
            <a:r>
              <a:rPr sz="900" b="1" spc="5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dirty="0">
                <a:latin typeface="Arial"/>
                <a:cs typeface="Arial"/>
              </a:rPr>
              <a:t>оит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из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4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че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в</a:t>
            </a:r>
            <a:r>
              <a:rPr sz="900" b="1" dirty="0">
                <a:latin typeface="Arial"/>
                <a:cs typeface="Arial"/>
              </a:rPr>
              <a:t>ек: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амы и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тей.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</a:t>
            </a:r>
            <a:r>
              <a:rPr sz="900" b="1" spc="-15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spc="-15">
                <a:latin typeface="Arial"/>
                <a:cs typeface="Arial"/>
              </a:rPr>
              <a:t>з</a:t>
            </a:r>
            <a:r>
              <a:rPr sz="900" b="1">
                <a:latin typeface="Arial"/>
                <a:cs typeface="Arial"/>
              </a:rPr>
              <a:t>арабаты</a:t>
            </a:r>
            <a:r>
              <a:rPr sz="900" b="1" spc="-15">
                <a:latin typeface="Arial"/>
                <a:cs typeface="Arial"/>
              </a:rPr>
              <a:t>в</a:t>
            </a:r>
            <a:r>
              <a:rPr sz="900" b="1">
                <a:latin typeface="Arial"/>
                <a:cs typeface="Arial"/>
              </a:rPr>
              <a:t>а</a:t>
            </a:r>
            <a:r>
              <a:rPr sz="900" b="1" spc="-15">
                <a:latin typeface="Arial"/>
                <a:cs typeface="Arial"/>
              </a:rPr>
              <a:t>е</a:t>
            </a:r>
            <a:r>
              <a:rPr sz="900" b="1">
                <a:latin typeface="Arial"/>
                <a:cs typeface="Arial"/>
              </a:rPr>
              <a:t>т</a:t>
            </a:r>
            <a:r>
              <a:rPr sz="900" b="1" spc="80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>15</a:t>
            </a:r>
            <a:r>
              <a:rPr sz="900" b="1" spc="80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тысяч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и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по- 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уча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алименты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на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>
                <a:latin typeface="Arial"/>
                <a:cs typeface="Arial"/>
              </a:rPr>
              <a:t>–</a:t>
            </a:r>
            <a:r>
              <a:rPr sz="900" b="1" spc="-55">
                <a:latin typeface="Arial"/>
                <a:cs typeface="Arial"/>
              </a:rPr>
              <a:t> </a:t>
            </a:r>
            <a:r>
              <a:rPr lang="ru-RU" sz="900" b="1" spc="-55" dirty="0" smtClean="0">
                <a:latin typeface="Arial"/>
                <a:cs typeface="Arial"/>
              </a:rPr>
              <a:t>1</a:t>
            </a:r>
            <a:r>
              <a:rPr sz="900" b="1" smtClean="0">
                <a:latin typeface="Arial"/>
                <a:cs typeface="Arial"/>
              </a:rPr>
              <a:t>0</a:t>
            </a:r>
            <a:r>
              <a:rPr sz="900" b="1" spc="-55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000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р</a:t>
            </a:r>
            <a:r>
              <a:rPr sz="900" b="1" dirty="0">
                <a:latin typeface="Arial"/>
                <a:cs typeface="Arial"/>
              </a:rPr>
              <a:t>уб.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и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дин из 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 п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уча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 стипендию </a:t>
            </a:r>
            <a:r>
              <a:rPr sz="900" b="1">
                <a:latin typeface="Arial"/>
                <a:cs typeface="Arial"/>
              </a:rPr>
              <a:t>– </a:t>
            </a:r>
            <a:r>
              <a:rPr lang="ru-RU" sz="900" b="1" dirty="0" smtClean="0">
                <a:latin typeface="Arial"/>
                <a:cs typeface="Arial"/>
              </a:rPr>
              <a:t>1</a:t>
            </a:r>
            <a:r>
              <a:rPr sz="900" b="1" smtClean="0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>5</a:t>
            </a:r>
            <a:r>
              <a:rPr sz="900" b="1" smtClean="0">
                <a:latin typeface="Arial"/>
                <a:cs typeface="Arial"/>
              </a:rPr>
              <a:t>00 </a:t>
            </a:r>
            <a:r>
              <a:rPr sz="900" b="1" spc="-15" dirty="0">
                <a:latin typeface="Arial"/>
                <a:cs typeface="Arial"/>
              </a:rPr>
              <a:t>р</a:t>
            </a:r>
            <a:r>
              <a:rPr sz="900" b="1" dirty="0">
                <a:latin typeface="Arial"/>
                <a:cs typeface="Arial"/>
              </a:rPr>
              <a:t>уб.</a:t>
            </a:r>
            <a:endParaRPr sz="900" dirty="0">
              <a:latin typeface="Arial"/>
              <a:cs typeface="Arial"/>
            </a:endParaRPr>
          </a:p>
        </p:txBody>
      </p:sp>
      <p:sp>
        <p:nvSpPr>
          <p:cNvPr id="7" name="object 4"/>
          <p:cNvSpPr txBox="1"/>
          <p:nvPr/>
        </p:nvSpPr>
        <p:spPr>
          <a:xfrm>
            <a:off x="1920862" y="9561542"/>
            <a:ext cx="1650320" cy="587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400" b="1" spc="-10" dirty="0" smtClean="0">
                <a:solidFill>
                  <a:schemeClr val="bg1"/>
                </a:solidFill>
                <a:latin typeface="Arial"/>
                <a:cs typeface="Arial"/>
              </a:rPr>
              <a:t>318</a:t>
            </a:r>
            <a:r>
              <a:rPr sz="1400" b="1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ru-RU" sz="1400" b="1" spc="-70" dirty="0" smtClean="0">
                <a:solidFill>
                  <a:schemeClr val="bg1"/>
                </a:solidFill>
                <a:latin typeface="Arial"/>
                <a:cs typeface="Arial"/>
              </a:rPr>
              <a:t>000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  <a:p>
            <a:pPr algn="ctr">
              <a:lnSpc>
                <a:spcPts val="1040"/>
              </a:lnSpc>
              <a:spcBef>
                <a:spcPts val="869"/>
              </a:spcBef>
            </a:pPr>
            <a:r>
              <a:rPr sz="900" b="1" spc="-5" smtClean="0">
                <a:latin typeface="Arial"/>
                <a:cs typeface="Arial"/>
              </a:rPr>
              <a:t>(</a:t>
            </a:r>
            <a:r>
              <a:rPr lang="ru-RU" sz="900" b="1" spc="15" dirty="0" smtClean="0">
                <a:latin typeface="Arial"/>
                <a:cs typeface="Arial"/>
              </a:rPr>
              <a:t>15</a:t>
            </a:r>
            <a:r>
              <a:rPr sz="900" b="1" smtClean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00</a:t>
            </a:r>
            <a:r>
              <a:rPr sz="900" b="1" dirty="0">
                <a:latin typeface="Arial"/>
                <a:cs typeface="Arial"/>
              </a:rPr>
              <a:t>0 </a:t>
            </a:r>
            <a:r>
              <a:rPr sz="900" b="1">
                <a:latin typeface="Arial"/>
                <a:cs typeface="Arial"/>
              </a:rPr>
              <a:t>+ </a:t>
            </a:r>
            <a:r>
              <a:rPr lang="ru-RU" sz="900" b="1" dirty="0" smtClean="0">
                <a:latin typeface="Arial"/>
                <a:cs typeface="Arial"/>
              </a:rPr>
              <a:t>1</a:t>
            </a:r>
            <a:r>
              <a:rPr sz="900" b="1" smtClean="0">
                <a:latin typeface="Arial"/>
                <a:cs typeface="Arial"/>
              </a:rPr>
              <a:t>0 </a:t>
            </a:r>
            <a:r>
              <a:rPr sz="900" b="1" spc="15" dirty="0">
                <a:latin typeface="Arial"/>
                <a:cs typeface="Arial"/>
              </a:rPr>
              <a:t>00</a:t>
            </a:r>
            <a:r>
              <a:rPr sz="900" b="1" dirty="0">
                <a:latin typeface="Arial"/>
                <a:cs typeface="Arial"/>
              </a:rPr>
              <a:t>0 </a:t>
            </a:r>
            <a:r>
              <a:rPr sz="900" b="1">
                <a:latin typeface="Arial"/>
                <a:cs typeface="Arial"/>
              </a:rPr>
              <a:t>+ </a:t>
            </a:r>
            <a:r>
              <a:rPr lang="ru-RU" sz="900" b="1" dirty="0" smtClean="0">
                <a:latin typeface="Arial"/>
                <a:cs typeface="Arial"/>
              </a:rPr>
              <a:t>1</a:t>
            </a:r>
            <a:r>
              <a:rPr sz="900" b="1" smtClean="0">
                <a:latin typeface="Arial"/>
                <a:cs typeface="Arial"/>
              </a:rPr>
              <a:t> </a:t>
            </a:r>
            <a:r>
              <a:rPr lang="ru-RU" sz="900" b="1" spc="15" dirty="0" smtClean="0">
                <a:latin typeface="Arial"/>
                <a:cs typeface="Arial"/>
              </a:rPr>
              <a:t>5</a:t>
            </a:r>
            <a:r>
              <a:rPr sz="900" b="1" spc="15" smtClean="0">
                <a:latin typeface="Arial"/>
                <a:cs typeface="Arial"/>
              </a:rPr>
              <a:t>0</a:t>
            </a:r>
            <a:r>
              <a:rPr sz="900" b="1" spc="-10" smtClean="0">
                <a:latin typeface="Arial"/>
                <a:cs typeface="Arial"/>
              </a:rPr>
              <a:t>0</a:t>
            </a:r>
            <a:r>
              <a:rPr sz="900" b="1" dirty="0">
                <a:latin typeface="Arial"/>
                <a:cs typeface="Arial"/>
              </a:rPr>
              <a:t>) х </a:t>
            </a:r>
            <a:r>
              <a:rPr sz="900" b="1" spc="-30" dirty="0">
                <a:latin typeface="Arial"/>
                <a:cs typeface="Arial"/>
              </a:rPr>
              <a:t>1</a:t>
            </a:r>
            <a:r>
              <a:rPr sz="900" b="1" dirty="0">
                <a:latin typeface="Arial"/>
                <a:cs typeface="Arial"/>
              </a:rPr>
              <a:t>2</a:t>
            </a:r>
            <a:endParaRPr sz="900" dirty="0">
              <a:latin typeface="Arial"/>
              <a:cs typeface="Arial"/>
            </a:endParaRPr>
          </a:p>
          <a:p>
            <a:pPr algn="ctr">
              <a:lnSpc>
                <a:spcPts val="1040"/>
              </a:lnSpc>
            </a:pPr>
            <a:r>
              <a:rPr sz="900" spc="5" dirty="0">
                <a:latin typeface="Arial"/>
                <a:cs typeface="Arial"/>
              </a:rPr>
              <a:t>Д</a:t>
            </a:r>
            <a:r>
              <a:rPr sz="900" dirty="0">
                <a:latin typeface="Arial"/>
                <a:cs typeface="Arial"/>
              </a:rPr>
              <a:t>ох</a:t>
            </a:r>
            <a:r>
              <a:rPr sz="900" spc="15" dirty="0">
                <a:latin typeface="Arial"/>
                <a:cs typeface="Arial"/>
              </a:rPr>
              <a:t>од</a:t>
            </a:r>
            <a:r>
              <a:rPr sz="900" dirty="0">
                <a:latin typeface="Arial"/>
                <a:cs typeface="Arial"/>
              </a:rPr>
              <a:t>ы </a:t>
            </a:r>
            <a:r>
              <a:rPr sz="900" spc="30" dirty="0">
                <a:latin typeface="Arial"/>
                <a:cs typeface="Arial"/>
              </a:rPr>
              <a:t>с</a:t>
            </a:r>
            <a:r>
              <a:rPr sz="900" spc="15" dirty="0">
                <a:latin typeface="Arial"/>
                <a:cs typeface="Arial"/>
              </a:rPr>
              <a:t>ем</a:t>
            </a:r>
            <a:r>
              <a:rPr sz="900" spc="10" dirty="0">
                <a:latin typeface="Arial"/>
                <a:cs typeface="Arial"/>
              </a:rPr>
              <a:t>ь</a:t>
            </a:r>
            <a:r>
              <a:rPr sz="900" dirty="0">
                <a:latin typeface="Arial"/>
                <a:cs typeface="Arial"/>
              </a:rPr>
              <a:t>и </a:t>
            </a:r>
            <a:r>
              <a:rPr sz="900" spc="20" dirty="0">
                <a:latin typeface="Arial"/>
                <a:cs typeface="Arial"/>
              </a:rPr>
              <a:t>з</a:t>
            </a:r>
            <a:r>
              <a:rPr sz="900" dirty="0">
                <a:latin typeface="Arial"/>
                <a:cs typeface="Arial"/>
              </a:rPr>
              <a:t>а </a:t>
            </a:r>
            <a:r>
              <a:rPr sz="900" spc="15" dirty="0">
                <a:latin typeface="Arial"/>
                <a:cs typeface="Arial"/>
              </a:rPr>
              <a:t>го</a:t>
            </a:r>
            <a:r>
              <a:rPr sz="900" dirty="0">
                <a:latin typeface="Arial"/>
                <a:cs typeface="Arial"/>
              </a:rPr>
              <a:t>д</a:t>
            </a:r>
          </a:p>
        </p:txBody>
      </p:sp>
      <p:sp>
        <p:nvSpPr>
          <p:cNvPr id="8" name="object 5"/>
          <p:cNvSpPr txBox="1"/>
          <p:nvPr/>
        </p:nvSpPr>
        <p:spPr>
          <a:xfrm>
            <a:off x="5604019" y="9553829"/>
            <a:ext cx="12446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4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object 6"/>
          <p:cNvSpPr txBox="1"/>
          <p:nvPr/>
        </p:nvSpPr>
        <p:spPr>
          <a:xfrm>
            <a:off x="4290611" y="9541205"/>
            <a:ext cx="20701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70" dirty="0">
                <a:solidFill>
                  <a:schemeClr val="bg1"/>
                </a:solidFill>
                <a:latin typeface="Arial"/>
                <a:cs typeface="Arial"/>
              </a:rPr>
              <a:t>12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object 7"/>
          <p:cNvSpPr txBox="1"/>
          <p:nvPr/>
        </p:nvSpPr>
        <p:spPr>
          <a:xfrm>
            <a:off x="6598666" y="9631674"/>
            <a:ext cx="535940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10"/>
              </a:lnSpc>
            </a:pPr>
            <a:r>
              <a:rPr lang="ru-RU" sz="1300" b="1" spc="-5" dirty="0" smtClean="0">
                <a:latin typeface="Arial"/>
                <a:cs typeface="Arial"/>
              </a:rPr>
              <a:t>6</a:t>
            </a:r>
            <a:r>
              <a:rPr sz="1300" b="1" spc="-5" smtClean="0">
                <a:latin typeface="Arial"/>
                <a:cs typeface="Arial"/>
              </a:rPr>
              <a:t> </a:t>
            </a:r>
            <a:r>
              <a:rPr lang="ru-RU" sz="1300" b="1" spc="10" dirty="0" smtClean="0">
                <a:latin typeface="Arial"/>
                <a:cs typeface="Arial"/>
              </a:rPr>
              <a:t>625</a:t>
            </a:r>
            <a:endParaRPr sz="1300" dirty="0">
              <a:latin typeface="Arial"/>
              <a:cs typeface="Arial"/>
            </a:endParaRPr>
          </a:p>
          <a:p>
            <a:pPr marL="6350" algn="ctr">
              <a:lnSpc>
                <a:spcPts val="1150"/>
              </a:lnSpc>
            </a:pPr>
            <a:r>
              <a:rPr sz="1000" b="1" spc="-5" smtClean="0">
                <a:solidFill>
                  <a:schemeClr val="bg1"/>
                </a:solidFill>
                <a:latin typeface="Arial"/>
                <a:cs typeface="Arial"/>
              </a:rPr>
              <a:t>р</a:t>
            </a:r>
            <a:r>
              <a:rPr sz="1000" b="1" spc="10" smtClean="0">
                <a:solidFill>
                  <a:schemeClr val="bg1"/>
                </a:solidFill>
                <a:latin typeface="Arial"/>
                <a:cs typeface="Arial"/>
              </a:rPr>
              <a:t>у</a:t>
            </a:r>
            <a:r>
              <a:rPr sz="1000" b="1" spc="5" smtClean="0">
                <a:solidFill>
                  <a:schemeClr val="bg1"/>
                </a:solidFill>
                <a:latin typeface="Arial"/>
                <a:cs typeface="Arial"/>
              </a:rPr>
              <a:t>б</a:t>
            </a:r>
            <a:r>
              <a:rPr sz="1000" b="1" spc="15" smtClean="0">
                <a:solidFill>
                  <a:schemeClr val="bg1"/>
                </a:solidFill>
                <a:latin typeface="Arial"/>
                <a:cs typeface="Arial"/>
              </a:rPr>
              <a:t>л</a:t>
            </a:r>
            <a:r>
              <a:rPr lang="ru-RU" sz="1000" b="1" dirty="0" smtClean="0">
                <a:solidFill>
                  <a:schemeClr val="bg1"/>
                </a:solidFill>
                <a:latin typeface="Arial"/>
                <a:cs typeface="Arial"/>
              </a:rPr>
              <a:t>ей</a:t>
            </a:r>
            <a:endParaRPr sz="1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1" name="object 2"/>
          <p:cNvSpPr txBox="1"/>
          <p:nvPr/>
        </p:nvSpPr>
        <p:spPr>
          <a:xfrm>
            <a:off x="277788" y="10275922"/>
            <a:ext cx="7131050" cy="287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ctr">
              <a:lnSpc>
                <a:spcPct val="90900"/>
              </a:lnSpc>
            </a:pPr>
            <a:r>
              <a:rPr sz="900" b="1" dirty="0">
                <a:latin typeface="Arial"/>
                <a:cs typeface="Arial"/>
              </a:rPr>
              <a:t>Э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т пок</a:t>
            </a:r>
            <a:r>
              <a:rPr sz="900" b="1" spc="10" dirty="0">
                <a:latin typeface="Arial"/>
                <a:cs typeface="Arial"/>
              </a:rPr>
              <a:t>а</a:t>
            </a:r>
            <a:r>
              <a:rPr sz="900" b="1" spc="-15" dirty="0">
                <a:latin typeface="Arial"/>
                <a:cs typeface="Arial"/>
              </a:rPr>
              <a:t>з</a:t>
            </a:r>
            <a:r>
              <a:rPr sz="900" b="1" dirty="0">
                <a:latin typeface="Arial"/>
                <a:cs typeface="Arial"/>
              </a:rPr>
              <a:t>атель ни</a:t>
            </a:r>
            <a:r>
              <a:rPr sz="900" b="1" spc="-15" dirty="0">
                <a:latin typeface="Arial"/>
                <a:cs typeface="Arial"/>
              </a:rPr>
              <a:t>ж</a:t>
            </a:r>
            <a:r>
              <a:rPr sz="900" b="1" dirty="0">
                <a:latin typeface="Arial"/>
                <a:cs typeface="Arial"/>
              </a:rPr>
              <a:t>е, ч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 текущий пр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жи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чный мини</a:t>
            </a:r>
            <a:r>
              <a:rPr sz="900" b="1" spc="-15" dirty="0">
                <a:latin typeface="Arial"/>
                <a:cs typeface="Arial"/>
              </a:rPr>
              <a:t>му</a:t>
            </a:r>
            <a:r>
              <a:rPr sz="900" b="1" dirty="0">
                <a:latin typeface="Arial"/>
                <a:cs typeface="Arial"/>
              </a:rPr>
              <a:t>м на </a:t>
            </a:r>
            <a:r>
              <a:rPr sz="900" b="1" spc="10" dirty="0">
                <a:latin typeface="Arial"/>
                <a:cs typeface="Arial"/>
              </a:rPr>
              <a:t>д</a:t>
            </a:r>
            <a:r>
              <a:rPr sz="900" b="1" dirty="0">
                <a:latin typeface="Arial"/>
                <a:cs typeface="Arial"/>
              </a:rPr>
              <a:t>ушу насе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ения </a:t>
            </a:r>
            <a:r>
              <a:rPr sz="900" b="1">
                <a:latin typeface="Arial"/>
                <a:cs typeface="Arial"/>
              </a:rPr>
              <a:t>в </a:t>
            </a:r>
            <a:r>
              <a:rPr lang="ru-RU" sz="900" b="1" dirty="0" smtClean="0">
                <a:latin typeface="Arial"/>
                <a:cs typeface="Arial"/>
              </a:rPr>
              <a:t>Мордовии</a:t>
            </a:r>
            <a:r>
              <a:rPr sz="900" b="1" smtClean="0">
                <a:latin typeface="Arial"/>
                <a:cs typeface="Arial"/>
              </a:rPr>
              <a:t>, </a:t>
            </a:r>
            <a:r>
              <a:rPr sz="900" b="1" spc="-15" dirty="0">
                <a:latin typeface="Arial"/>
                <a:cs typeface="Arial"/>
              </a:rPr>
              <a:t>к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dirty="0">
                <a:latin typeface="Arial"/>
                <a:cs typeface="Arial"/>
              </a:rPr>
              <a:t>орый </a:t>
            </a:r>
            <a:r>
              <a:rPr sz="900" b="1">
                <a:latin typeface="Arial"/>
                <a:cs typeface="Arial"/>
              </a:rPr>
              <a:t>ра</a:t>
            </a:r>
            <a:r>
              <a:rPr sz="900" b="1" spc="-15">
                <a:latin typeface="Arial"/>
                <a:cs typeface="Arial"/>
              </a:rPr>
              <a:t>в</a:t>
            </a:r>
            <a:r>
              <a:rPr sz="900" b="1">
                <a:latin typeface="Arial"/>
                <a:cs typeface="Arial"/>
              </a:rPr>
              <a:t>ен </a:t>
            </a:r>
            <a:r>
              <a:rPr lang="ru-RU" sz="1100" b="1" dirty="0" smtClean="0">
                <a:latin typeface="Arial"/>
                <a:cs typeface="Arial"/>
              </a:rPr>
              <a:t>9</a:t>
            </a:r>
            <a:r>
              <a:rPr sz="1100" b="1" smtClean="0">
                <a:latin typeface="Arial"/>
                <a:cs typeface="Arial"/>
              </a:rPr>
              <a:t> </a:t>
            </a:r>
            <a:r>
              <a:rPr lang="ru-RU" sz="1100" b="1" dirty="0" smtClean="0">
                <a:latin typeface="Arial"/>
                <a:cs typeface="Arial"/>
              </a:rPr>
              <a:t>716</a:t>
            </a:r>
            <a:r>
              <a:rPr sz="1100" b="1" spc="-60" smtClean="0">
                <a:latin typeface="Arial"/>
                <a:cs typeface="Arial"/>
              </a:rPr>
              <a:t> </a:t>
            </a:r>
            <a:r>
              <a:rPr sz="900" b="1" spc="-15" dirty="0" err="1" smtClean="0">
                <a:latin typeface="Arial"/>
                <a:cs typeface="Arial"/>
              </a:rPr>
              <a:t>р</a:t>
            </a:r>
            <a:r>
              <a:rPr sz="900" b="1" dirty="0" err="1" smtClean="0">
                <a:latin typeface="Arial"/>
                <a:cs typeface="Arial"/>
              </a:rPr>
              <a:t>у</a:t>
            </a:r>
            <a:r>
              <a:rPr sz="900" b="1" spc="-25" dirty="0" err="1" smtClean="0">
                <a:latin typeface="Arial"/>
                <a:cs typeface="Arial"/>
              </a:rPr>
              <a:t>б</a:t>
            </a:r>
            <a:r>
              <a:rPr sz="900" b="1" spc="-15" dirty="0" err="1" smtClean="0">
                <a:latin typeface="Arial"/>
                <a:cs typeface="Arial"/>
              </a:rPr>
              <a:t>л</a:t>
            </a:r>
            <a:r>
              <a:rPr sz="900" b="1" dirty="0" err="1" smtClean="0">
                <a:latin typeface="Arial"/>
                <a:cs typeface="Arial"/>
              </a:rPr>
              <a:t>ей</a:t>
            </a:r>
            <a:r>
              <a:rPr sz="900" b="1" dirty="0">
                <a:latin typeface="Arial"/>
                <a:cs typeface="Arial"/>
              </a:rPr>
              <a:t>. Зн</a:t>
            </a:r>
            <a:r>
              <a:rPr sz="900" b="1" spc="-25" dirty="0">
                <a:latin typeface="Arial"/>
                <a:cs typeface="Arial"/>
              </a:rPr>
              <a:t>а</a:t>
            </a:r>
            <a:r>
              <a:rPr sz="900" b="1" dirty="0">
                <a:latin typeface="Arial"/>
                <a:cs typeface="Arial"/>
              </a:rPr>
              <a:t>чит с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мья име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 пра</a:t>
            </a:r>
            <a:r>
              <a:rPr sz="900" b="1" spc="-15" dirty="0">
                <a:latin typeface="Arial"/>
                <a:cs typeface="Arial"/>
              </a:rPr>
              <a:t>в</a:t>
            </a:r>
            <a:r>
              <a:rPr sz="900" b="1" dirty="0">
                <a:latin typeface="Arial"/>
                <a:cs typeface="Arial"/>
              </a:rPr>
              <a:t>о на п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собие.</a:t>
            </a:r>
            <a:endParaRPr sz="9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105</Words>
  <Application>Microsoft Office PowerPoint</Application>
  <PresentationFormat>Произвольный</PresentationFormat>
  <Paragraphs>12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5074 руб. 50 коп.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7791руб.</dc:title>
  <cp:lastModifiedBy>011TsarenyaEL</cp:lastModifiedBy>
  <cp:revision>27</cp:revision>
  <dcterms:created xsi:type="dcterms:W3CDTF">2021-06-30T17:54:57Z</dcterms:created>
  <dcterms:modified xsi:type="dcterms:W3CDTF">2021-07-01T11:32:58Z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2021-06-30T00:00:00Z</vt:filetime>
  </property>
  <property fmtid="{D5CDD505-2E9C-101B-9397-08002B2CF9AE}" pid="3" name="LastSaved">
    <vt:filetime>2021-06-30T00:00:00Z</vt:filetime>
  </property>
</Properties>
</file>