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_rels/slideMaster1.xml.rels" ContentType="application/vnd.openxmlformats-package.relationships+xml"/>
  <Override PartName="/ppt/theme/theme1.xml" ContentType="application/vnd.openxmlformats-officedocument.theme+xml"/>
  <Override PartName="/ppt/media/image9.png" ContentType="image/png"/>
  <Override PartName="/ppt/media/image1.png" ContentType="image/png"/>
  <Override PartName="/ppt/media/image2.png" ContentType="image/png"/>
  <Override PartName="/ppt/media/image3.png" ContentType="image/png"/>
  <Override PartName="/ppt/media/image4.png" ContentType="image/png"/>
  <Override PartName="/ppt/media/image5.png" ContentType="image/png"/>
  <Override PartName="/ppt/media/image6.png" ContentType="image/png"/>
  <Override PartName="/ppt/media/image7.png" ContentType="image/png"/>
  <Override PartName="/ppt/media/image8.png" ContentType="image/png"/>
  <Override PartName="/ppt/media/image10.png" ContentType="image/png"/>
  <Override PartName="/ppt/media/image11.png" ContentType="image/png"/>
  <Override PartName="/ppt/media/image12.png" ContentType="image/png"/>
  <Override PartName="/ppt/media/image13.png" ContentType="image/png"/>
  <Override PartName="/ppt/media/image14.png" ContentType="image/png"/>
  <Override PartName="/ppt/media/image15.png" ContentType="image/png"/>
  <Override PartName="/ppt/media/image16.png" ContentType="image/png"/>
  <Override PartName="/ppt/media/image17.png" ContentType="image/png"/>
  <Override PartName="/ppt/media/image18.png" ContentType="image/png"/>
  <Override PartName="/ppt/media/image19.png" ContentType="image/png"/>
  <Override PartName="/ppt/media/image20.png" ContentType="image/png"/>
  <Override PartName="/ppt/media/image21.png" ContentType="image/png"/>
  <Override PartName="/ppt/media/image22.png" ContentType="image/png"/>
  <Override PartName="/ppt/media/image23.png" ContentType="image/png"/>
  <Override PartName="/ppt/media/image24.png" ContentType="image/png"/>
  <Override PartName="/ppt/media/image25.png" ContentType="image/png"/>
  <Override PartName="/ppt/media/image26.png" ContentType="image/png"/>
  <Override PartName="/ppt/media/image27.png" ContentType="image/png"/>
  <Override PartName="/ppt/media/image28.png" ContentType="image/png"/>
  <Override PartName="/ppt/media/image29.png" ContentType="image/png"/>
  <Override PartName="/ppt/media/image30.png" ContentType="image/png"/>
  <Override PartName="/ppt/media/image31.png" ContentType="image/png"/>
  <Override PartName="/ppt/media/image32.png" ContentType="image/png"/>
  <Override PartName="/ppt/media/image33.png" ContentType="image/png"/>
  <Override PartName="/ppt/media/image34.png" ContentType="image/png"/>
  <Override PartName="/ppt/media/image35.png" ContentType="image/png"/>
  <Override PartName="/ppt/media/image36.png" ContentType="image/png"/>
  <Override PartName="/ppt/media/image37.png" ContentType="image/png"/>
  <Override PartName="/ppt/media/image38.png" ContentType="image/png"/>
  <Override PartName="/ppt/media/image39.png" ContentType="image/png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sldIdLst>
    <p:sldId id="256" r:id="rId3"/>
    <p:sldId id="257" r:id="rId4"/>
    <p:sldId id="258" r:id="rId5"/>
  </p:sldIdLst>
  <p:sldSz cx="10693400" cy="756285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ceHolder 1"/>
          <p:cNvSpPr>
            <a:spLocks noGrp="1"/>
          </p:cNvSpPr>
          <p:nvPr>
            <p:ph type="title"/>
          </p:nvPr>
        </p:nvSpPr>
        <p:spPr>
          <a:xfrm>
            <a:off x="534600" y="301680"/>
            <a:ext cx="9623520" cy="12625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4" name="PlaceHolder 2"/>
          <p:cNvSpPr>
            <a:spLocks noGrp="1"/>
          </p:cNvSpPr>
          <p:nvPr>
            <p:ph type="subTitle"/>
          </p:nvPr>
        </p:nvSpPr>
        <p:spPr>
          <a:xfrm>
            <a:off x="534600" y="1769400"/>
            <a:ext cx="9623520" cy="43858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534600" y="301680"/>
            <a:ext cx="9623520" cy="12625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534600" y="1769400"/>
            <a:ext cx="9623520" cy="4385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534600" y="301680"/>
            <a:ext cx="9623520" cy="12625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534600" y="1769400"/>
            <a:ext cx="4696200" cy="4385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9" name="PlaceHolder 3"/>
          <p:cNvSpPr>
            <a:spLocks noGrp="1"/>
          </p:cNvSpPr>
          <p:nvPr>
            <p:ph type="body"/>
          </p:nvPr>
        </p:nvSpPr>
        <p:spPr>
          <a:xfrm>
            <a:off x="5465880" y="1769400"/>
            <a:ext cx="4696200" cy="4385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534600" y="301680"/>
            <a:ext cx="9623520" cy="12625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subTitle"/>
          </p:nvPr>
        </p:nvSpPr>
        <p:spPr>
          <a:xfrm>
            <a:off x="534600" y="301680"/>
            <a:ext cx="9623520" cy="58536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534600" y="301680"/>
            <a:ext cx="9623520" cy="12625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 type="body"/>
          </p:nvPr>
        </p:nvSpPr>
        <p:spPr>
          <a:xfrm>
            <a:off x="534600" y="1769400"/>
            <a:ext cx="4696200" cy="2091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4" name="PlaceHolder 3"/>
          <p:cNvSpPr>
            <a:spLocks noGrp="1"/>
          </p:cNvSpPr>
          <p:nvPr>
            <p:ph type="body"/>
          </p:nvPr>
        </p:nvSpPr>
        <p:spPr>
          <a:xfrm>
            <a:off x="5465880" y="1769400"/>
            <a:ext cx="4696200" cy="4385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5" name="PlaceHolder 4"/>
          <p:cNvSpPr>
            <a:spLocks noGrp="1"/>
          </p:cNvSpPr>
          <p:nvPr>
            <p:ph type="body"/>
          </p:nvPr>
        </p:nvSpPr>
        <p:spPr>
          <a:xfrm>
            <a:off x="534600" y="4060440"/>
            <a:ext cx="4696200" cy="2091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534600" y="301680"/>
            <a:ext cx="9623520" cy="12625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534600" y="1769400"/>
            <a:ext cx="4696200" cy="4385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>
            <a:off x="5465880" y="1769400"/>
            <a:ext cx="4696200" cy="2091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9" name="PlaceHolder 4"/>
          <p:cNvSpPr>
            <a:spLocks noGrp="1"/>
          </p:cNvSpPr>
          <p:nvPr>
            <p:ph type="body"/>
          </p:nvPr>
        </p:nvSpPr>
        <p:spPr>
          <a:xfrm>
            <a:off x="5465880" y="4060440"/>
            <a:ext cx="4696200" cy="2091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534600" y="301680"/>
            <a:ext cx="9623520" cy="12625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534600" y="1769400"/>
            <a:ext cx="4696200" cy="2091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 type="body"/>
          </p:nvPr>
        </p:nvSpPr>
        <p:spPr>
          <a:xfrm>
            <a:off x="5465880" y="1769400"/>
            <a:ext cx="4696200" cy="2091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 type="body"/>
          </p:nvPr>
        </p:nvSpPr>
        <p:spPr>
          <a:xfrm>
            <a:off x="534600" y="4060440"/>
            <a:ext cx="9623520" cy="2091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534600" y="301680"/>
            <a:ext cx="9623520" cy="12625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 type="body"/>
          </p:nvPr>
        </p:nvSpPr>
        <p:spPr>
          <a:xfrm>
            <a:off x="534600" y="1769400"/>
            <a:ext cx="9623520" cy="2091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 type="body"/>
          </p:nvPr>
        </p:nvSpPr>
        <p:spPr>
          <a:xfrm>
            <a:off x="534600" y="4060440"/>
            <a:ext cx="9623520" cy="2091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534600" y="301680"/>
            <a:ext cx="9623520" cy="12625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534600" y="1769400"/>
            <a:ext cx="4696200" cy="2091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5465880" y="1769400"/>
            <a:ext cx="4696200" cy="2091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0" name="PlaceHolder 4"/>
          <p:cNvSpPr>
            <a:spLocks noGrp="1"/>
          </p:cNvSpPr>
          <p:nvPr>
            <p:ph type="body"/>
          </p:nvPr>
        </p:nvSpPr>
        <p:spPr>
          <a:xfrm>
            <a:off x="534600" y="4060440"/>
            <a:ext cx="4696200" cy="2091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1" name="PlaceHolder 5"/>
          <p:cNvSpPr>
            <a:spLocks noGrp="1"/>
          </p:cNvSpPr>
          <p:nvPr>
            <p:ph type="body"/>
          </p:nvPr>
        </p:nvSpPr>
        <p:spPr>
          <a:xfrm>
            <a:off x="5465880" y="4060440"/>
            <a:ext cx="4696200" cy="2091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534600" y="301680"/>
            <a:ext cx="9623520" cy="12625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 type="body"/>
          </p:nvPr>
        </p:nvSpPr>
        <p:spPr>
          <a:xfrm>
            <a:off x="534600" y="1769400"/>
            <a:ext cx="3098520" cy="2091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 type="body"/>
          </p:nvPr>
        </p:nvSpPr>
        <p:spPr>
          <a:xfrm>
            <a:off x="3788280" y="1769400"/>
            <a:ext cx="3098520" cy="2091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5" name="PlaceHolder 4"/>
          <p:cNvSpPr>
            <a:spLocks noGrp="1"/>
          </p:cNvSpPr>
          <p:nvPr>
            <p:ph type="body"/>
          </p:nvPr>
        </p:nvSpPr>
        <p:spPr>
          <a:xfrm>
            <a:off x="7042320" y="1769400"/>
            <a:ext cx="3098520" cy="2091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6" name="PlaceHolder 5"/>
          <p:cNvSpPr>
            <a:spLocks noGrp="1"/>
          </p:cNvSpPr>
          <p:nvPr>
            <p:ph type="body"/>
          </p:nvPr>
        </p:nvSpPr>
        <p:spPr>
          <a:xfrm>
            <a:off x="534600" y="4060440"/>
            <a:ext cx="3098520" cy="2091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7" name="PlaceHolder 6"/>
          <p:cNvSpPr>
            <a:spLocks noGrp="1"/>
          </p:cNvSpPr>
          <p:nvPr>
            <p:ph type="body"/>
          </p:nvPr>
        </p:nvSpPr>
        <p:spPr>
          <a:xfrm>
            <a:off x="3788280" y="4060440"/>
            <a:ext cx="3098520" cy="2091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8" name="PlaceHolder 7"/>
          <p:cNvSpPr>
            <a:spLocks noGrp="1"/>
          </p:cNvSpPr>
          <p:nvPr>
            <p:ph type="body"/>
          </p:nvPr>
        </p:nvSpPr>
        <p:spPr>
          <a:xfrm>
            <a:off x="7042320" y="4060440"/>
            <a:ext cx="3098520" cy="2091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0" name="bg object 16" descr=""/>
          <p:cNvPicPr/>
          <p:nvPr/>
        </p:nvPicPr>
        <p:blipFill>
          <a:blip r:embed="rId2"/>
          <a:stretch/>
        </p:blipFill>
        <p:spPr>
          <a:xfrm>
            <a:off x="0" y="0"/>
            <a:ext cx="10692720" cy="7560720"/>
          </a:xfrm>
          <a:prstGeom prst="rect">
            <a:avLst/>
          </a:prstGeom>
          <a:ln>
            <a:noFill/>
          </a:ln>
        </p:spPr>
      </p:pic>
      <p:sp>
        <p:nvSpPr>
          <p:cNvPr id="1" name="PlaceHolder 1"/>
          <p:cNvSpPr>
            <a:spLocks noGrp="1"/>
          </p:cNvSpPr>
          <p:nvPr>
            <p:ph type="title"/>
          </p:nvPr>
        </p:nvSpPr>
        <p:spPr>
          <a:xfrm>
            <a:off x="534600" y="301680"/>
            <a:ext cx="9623520" cy="126252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b="0" lang="ru-RU" sz="4400" spc="-1" strike="noStrike">
                <a:latin typeface="Arial"/>
              </a:rPr>
              <a:t>Для правки текста заглавия щёлкните мышью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2" name="PlaceHolder 2"/>
          <p:cNvSpPr>
            <a:spLocks noGrp="1"/>
          </p:cNvSpPr>
          <p:nvPr>
            <p:ph type="body"/>
          </p:nvPr>
        </p:nvSpPr>
        <p:spPr>
          <a:xfrm>
            <a:off x="534600" y="1769400"/>
            <a:ext cx="9623520" cy="4385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latin typeface="Arial"/>
              </a:rPr>
              <a:t>Второй уровень структуры</a:t>
            </a:r>
            <a:endParaRPr b="0" lang="ru-RU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latin typeface="Arial"/>
              </a:rPr>
              <a:t>Третий уровень структуры</a:t>
            </a:r>
            <a:endParaRPr b="0" lang="ru-RU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latin typeface="Arial"/>
              </a:rPr>
              <a:t>Четвёртый уровень структуры</a:t>
            </a:r>
            <a:endParaRPr b="0" lang="ru-RU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Пятый уровень структуры</a:t>
            </a:r>
            <a:endParaRPr b="0" lang="ru-RU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Шестой уровень структуры</a:t>
            </a:r>
            <a:endParaRPr b="0" lang="ru-RU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Седьмой уровень структуры</a:t>
            </a:r>
            <a:endParaRPr b="0" lang="ru-RU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hyperlink" Target="http://www.npd.nalog.ru/" TargetMode="Externa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image" Target="../media/image7.png"/><Relationship Id="rId8" Type="http://schemas.openxmlformats.org/officeDocument/2006/relationships/image" Target="../media/image8.png"/><Relationship Id="rId9" Type="http://schemas.openxmlformats.org/officeDocument/2006/relationships/image" Target="../media/image9.png"/><Relationship Id="rId10" Type="http://schemas.openxmlformats.org/officeDocument/2006/relationships/image" Target="../media/image10.png"/><Relationship Id="rId11" Type="http://schemas.openxmlformats.org/officeDocument/2006/relationships/image" Target="../media/image11.png"/><Relationship Id="rId12" Type="http://schemas.openxmlformats.org/officeDocument/2006/relationships/image" Target="../media/image12.png"/><Relationship Id="rId13" Type="http://schemas.openxmlformats.org/officeDocument/2006/relationships/image" Target="../media/image13.png"/><Relationship Id="rId14" Type="http://schemas.openxmlformats.org/officeDocument/2006/relationships/image" Target="../media/image14.png"/><Relationship Id="rId15" Type="http://schemas.openxmlformats.org/officeDocument/2006/relationships/image" Target="../media/image15.png"/><Relationship Id="rId16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16.png"/><Relationship Id="rId2" Type="http://schemas.openxmlformats.org/officeDocument/2006/relationships/image" Target="../media/image17.png"/><Relationship Id="rId3" Type="http://schemas.openxmlformats.org/officeDocument/2006/relationships/image" Target="../media/image18.png"/><Relationship Id="rId4" Type="http://schemas.openxmlformats.org/officeDocument/2006/relationships/image" Target="../media/image19.png"/><Relationship Id="rId5" Type="http://schemas.openxmlformats.org/officeDocument/2006/relationships/image" Target="../media/image20.png"/><Relationship Id="rId6" Type="http://schemas.openxmlformats.org/officeDocument/2006/relationships/image" Target="../media/image21.png"/><Relationship Id="rId7" Type="http://schemas.openxmlformats.org/officeDocument/2006/relationships/image" Target="../media/image22.png"/><Relationship Id="rId8" Type="http://schemas.openxmlformats.org/officeDocument/2006/relationships/image" Target="../media/image23.png"/><Relationship Id="rId9" Type="http://schemas.openxmlformats.org/officeDocument/2006/relationships/image" Target="../media/image24.png"/><Relationship Id="rId10" Type="http://schemas.openxmlformats.org/officeDocument/2006/relationships/image" Target="../media/image25.png"/><Relationship Id="rId11" Type="http://schemas.openxmlformats.org/officeDocument/2006/relationships/image" Target="../media/image26.png"/><Relationship Id="rId12" Type="http://schemas.openxmlformats.org/officeDocument/2006/relationships/image" Target="../media/image27.png"/><Relationship Id="rId13" Type="http://schemas.openxmlformats.org/officeDocument/2006/relationships/image" Target="../media/image28.png"/><Relationship Id="rId14" Type="http://schemas.openxmlformats.org/officeDocument/2006/relationships/image" Target="../media/image29.png"/><Relationship Id="rId15" Type="http://schemas.openxmlformats.org/officeDocument/2006/relationships/image" Target="../media/image30.png"/><Relationship Id="rId16" Type="http://schemas.openxmlformats.org/officeDocument/2006/relationships/image" Target="../media/image31.png"/><Relationship Id="rId17" Type="http://schemas.openxmlformats.org/officeDocument/2006/relationships/image" Target="../media/image32.png"/><Relationship Id="rId18" Type="http://schemas.openxmlformats.org/officeDocument/2006/relationships/image" Target="../media/image33.png"/><Relationship Id="rId19" Type="http://schemas.openxmlformats.org/officeDocument/2006/relationships/slideLayout" Target="../slideLayouts/slideLayout1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34.png"/><Relationship Id="rId2" Type="http://schemas.openxmlformats.org/officeDocument/2006/relationships/image" Target="../media/image35.png"/><Relationship Id="rId3" Type="http://schemas.openxmlformats.org/officeDocument/2006/relationships/image" Target="../media/image36.png"/><Relationship Id="rId4" Type="http://schemas.openxmlformats.org/officeDocument/2006/relationships/image" Target="../media/image37.png"/><Relationship Id="rId5" Type="http://schemas.openxmlformats.org/officeDocument/2006/relationships/image" Target="../media/image38.png"/><Relationship Id="rId6" Type="http://schemas.openxmlformats.org/officeDocument/2006/relationships/image" Target="../media/image39.png"/><Relationship Id="rId7" Type="http://schemas.openxmlformats.org/officeDocument/2006/relationships/slideLayout" Target="../slideLayouts/slideLayout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1"/>
          <p:cNvGrpSpPr/>
          <p:nvPr/>
        </p:nvGrpSpPr>
        <p:grpSpPr>
          <a:xfrm>
            <a:off x="479880" y="362520"/>
            <a:ext cx="9896760" cy="6936840"/>
            <a:chOff x="479880" y="362520"/>
            <a:chExt cx="9896760" cy="6936840"/>
          </a:xfrm>
        </p:grpSpPr>
        <p:sp>
          <p:nvSpPr>
            <p:cNvPr id="40" name="CustomShape 2"/>
            <p:cNvSpPr/>
            <p:nvPr/>
          </p:nvSpPr>
          <p:spPr>
            <a:xfrm>
              <a:off x="479880" y="362520"/>
              <a:ext cx="518760" cy="6936120"/>
            </a:xfrm>
            <a:custGeom>
              <a:avLst/>
              <a:gdLst/>
              <a:ahLst/>
              <a:rect l="l" t="t" r="r" b="b"/>
              <a:pathLst>
                <a:path w="519430" h="6936740">
                  <a:moveTo>
                    <a:pt x="519048" y="0"/>
                  </a:moveTo>
                  <a:lnTo>
                    <a:pt x="0" y="0"/>
                  </a:lnTo>
                  <a:lnTo>
                    <a:pt x="0" y="6936740"/>
                  </a:lnTo>
                  <a:lnTo>
                    <a:pt x="519048" y="6936740"/>
                  </a:lnTo>
                  <a:lnTo>
                    <a:pt x="519048" y="0"/>
                  </a:lnTo>
                  <a:close/>
                </a:path>
              </a:pathLst>
            </a:custGeom>
            <a:solidFill>
              <a:srgbClr val="ecedee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1" name="CustomShape 3"/>
            <p:cNvSpPr/>
            <p:nvPr/>
          </p:nvSpPr>
          <p:spPr>
            <a:xfrm>
              <a:off x="3991320" y="4230360"/>
              <a:ext cx="6385320" cy="3069000"/>
            </a:xfrm>
            <a:custGeom>
              <a:avLst/>
              <a:gdLst/>
              <a:ahLst/>
              <a:rect l="l" t="t" r="r" b="b"/>
              <a:pathLst>
                <a:path w="6386195" h="3069590">
                  <a:moveTo>
                    <a:pt x="6386068" y="0"/>
                  </a:moveTo>
                  <a:lnTo>
                    <a:pt x="6324409" y="29208"/>
                  </a:lnTo>
                  <a:lnTo>
                    <a:pt x="6278377" y="51664"/>
                  </a:lnTo>
                  <a:lnTo>
                    <a:pt x="6232479" y="74350"/>
                  </a:lnTo>
                  <a:lnTo>
                    <a:pt x="6186716" y="97266"/>
                  </a:lnTo>
                  <a:lnTo>
                    <a:pt x="6141088" y="120412"/>
                  </a:lnTo>
                  <a:lnTo>
                    <a:pt x="6095597" y="143786"/>
                  </a:lnTo>
                  <a:lnTo>
                    <a:pt x="6050243" y="167387"/>
                  </a:lnTo>
                  <a:lnTo>
                    <a:pt x="6005026" y="191216"/>
                  </a:lnTo>
                  <a:lnTo>
                    <a:pt x="5959949" y="215271"/>
                  </a:lnTo>
                  <a:lnTo>
                    <a:pt x="5915010" y="239552"/>
                  </a:lnTo>
                  <a:lnTo>
                    <a:pt x="5870212" y="264057"/>
                  </a:lnTo>
                  <a:lnTo>
                    <a:pt x="5825554" y="288786"/>
                  </a:lnTo>
                  <a:lnTo>
                    <a:pt x="5781038" y="313739"/>
                  </a:lnTo>
                  <a:lnTo>
                    <a:pt x="5736664" y="338915"/>
                  </a:lnTo>
                  <a:lnTo>
                    <a:pt x="5692434" y="364312"/>
                  </a:lnTo>
                  <a:lnTo>
                    <a:pt x="5648347" y="389931"/>
                  </a:lnTo>
                  <a:lnTo>
                    <a:pt x="5604406" y="415770"/>
                  </a:lnTo>
                  <a:lnTo>
                    <a:pt x="5560609" y="441828"/>
                  </a:lnTo>
                  <a:lnTo>
                    <a:pt x="5516959" y="468106"/>
                  </a:lnTo>
                  <a:lnTo>
                    <a:pt x="5473456" y="494601"/>
                  </a:lnTo>
                  <a:lnTo>
                    <a:pt x="5430100" y="521315"/>
                  </a:lnTo>
                  <a:lnTo>
                    <a:pt x="5386893" y="548245"/>
                  </a:lnTo>
                  <a:lnTo>
                    <a:pt x="5343835" y="575390"/>
                  </a:lnTo>
                  <a:lnTo>
                    <a:pt x="5300927" y="602752"/>
                  </a:lnTo>
                  <a:lnTo>
                    <a:pt x="5258170" y="630327"/>
                  </a:lnTo>
                  <a:lnTo>
                    <a:pt x="5215565" y="658117"/>
                  </a:lnTo>
                  <a:lnTo>
                    <a:pt x="5173112" y="686119"/>
                  </a:lnTo>
                  <a:lnTo>
                    <a:pt x="5130812" y="714334"/>
                  </a:lnTo>
                  <a:lnTo>
                    <a:pt x="5088666" y="742761"/>
                  </a:lnTo>
                  <a:lnTo>
                    <a:pt x="5046674" y="771398"/>
                  </a:lnTo>
                  <a:lnTo>
                    <a:pt x="5004838" y="800245"/>
                  </a:lnTo>
                  <a:lnTo>
                    <a:pt x="4963158" y="829302"/>
                  </a:lnTo>
                  <a:lnTo>
                    <a:pt x="4921634" y="858568"/>
                  </a:lnTo>
                  <a:lnTo>
                    <a:pt x="4880269" y="888041"/>
                  </a:lnTo>
                  <a:lnTo>
                    <a:pt x="4839062" y="917721"/>
                  </a:lnTo>
                  <a:lnTo>
                    <a:pt x="4798014" y="947608"/>
                  </a:lnTo>
                  <a:lnTo>
                    <a:pt x="4757126" y="977701"/>
                  </a:lnTo>
                  <a:lnTo>
                    <a:pt x="4716399" y="1007998"/>
                  </a:lnTo>
                  <a:lnTo>
                    <a:pt x="4396867" y="1259077"/>
                  </a:lnTo>
                  <a:lnTo>
                    <a:pt x="4341749" y="1266189"/>
                  </a:lnTo>
                  <a:lnTo>
                    <a:pt x="4290711" y="1274124"/>
                  </a:lnTo>
                  <a:lnTo>
                    <a:pt x="4239761" y="1282318"/>
                  </a:lnTo>
                  <a:lnTo>
                    <a:pt x="4188897" y="1290772"/>
                  </a:lnTo>
                  <a:lnTo>
                    <a:pt x="4138122" y="1299485"/>
                  </a:lnTo>
                  <a:lnTo>
                    <a:pt x="4087435" y="1308455"/>
                  </a:lnTo>
                  <a:lnTo>
                    <a:pt x="4036838" y="1317683"/>
                  </a:lnTo>
                  <a:lnTo>
                    <a:pt x="3986331" y="1327168"/>
                  </a:lnTo>
                  <a:lnTo>
                    <a:pt x="3935914" y="1336908"/>
                  </a:lnTo>
                  <a:lnTo>
                    <a:pt x="3885589" y="1346904"/>
                  </a:lnTo>
                  <a:lnTo>
                    <a:pt x="3835357" y="1357154"/>
                  </a:lnTo>
                  <a:lnTo>
                    <a:pt x="3785217" y="1367659"/>
                  </a:lnTo>
                  <a:lnTo>
                    <a:pt x="3735170" y="1378416"/>
                  </a:lnTo>
                  <a:lnTo>
                    <a:pt x="3685219" y="1389426"/>
                  </a:lnTo>
                  <a:lnTo>
                    <a:pt x="3635362" y="1400687"/>
                  </a:lnTo>
                  <a:lnTo>
                    <a:pt x="3585600" y="1412200"/>
                  </a:lnTo>
                  <a:lnTo>
                    <a:pt x="3535936" y="1423963"/>
                  </a:lnTo>
                  <a:lnTo>
                    <a:pt x="3486368" y="1435976"/>
                  </a:lnTo>
                  <a:lnTo>
                    <a:pt x="3436898" y="1448237"/>
                  </a:lnTo>
                  <a:lnTo>
                    <a:pt x="3387527" y="1460747"/>
                  </a:lnTo>
                  <a:lnTo>
                    <a:pt x="3338254" y="1473504"/>
                  </a:lnTo>
                  <a:lnTo>
                    <a:pt x="3289082" y="1486509"/>
                  </a:lnTo>
                  <a:lnTo>
                    <a:pt x="3240011" y="1499759"/>
                  </a:lnTo>
                  <a:lnTo>
                    <a:pt x="3191040" y="1513255"/>
                  </a:lnTo>
                  <a:lnTo>
                    <a:pt x="3142172" y="1526995"/>
                  </a:lnTo>
                  <a:lnTo>
                    <a:pt x="3093407" y="1540980"/>
                  </a:lnTo>
                  <a:lnTo>
                    <a:pt x="3044745" y="1555208"/>
                  </a:lnTo>
                  <a:lnTo>
                    <a:pt x="2996187" y="1569678"/>
                  </a:lnTo>
                  <a:lnTo>
                    <a:pt x="2947734" y="1584391"/>
                  </a:lnTo>
                  <a:lnTo>
                    <a:pt x="2899386" y="1599345"/>
                  </a:lnTo>
                  <a:lnTo>
                    <a:pt x="2851145" y="1614539"/>
                  </a:lnTo>
                  <a:lnTo>
                    <a:pt x="2803010" y="1629973"/>
                  </a:lnTo>
                  <a:lnTo>
                    <a:pt x="2754984" y="1645647"/>
                  </a:lnTo>
                  <a:lnTo>
                    <a:pt x="2707065" y="1661559"/>
                  </a:lnTo>
                  <a:lnTo>
                    <a:pt x="2659256" y="1677708"/>
                  </a:lnTo>
                  <a:lnTo>
                    <a:pt x="2611556" y="1694095"/>
                  </a:lnTo>
                  <a:lnTo>
                    <a:pt x="2563967" y="1710718"/>
                  </a:lnTo>
                  <a:lnTo>
                    <a:pt x="2516489" y="1727577"/>
                  </a:lnTo>
                  <a:lnTo>
                    <a:pt x="2469123" y="1744670"/>
                  </a:lnTo>
                  <a:lnTo>
                    <a:pt x="2421870" y="1761998"/>
                  </a:lnTo>
                  <a:lnTo>
                    <a:pt x="2374730" y="1779559"/>
                  </a:lnTo>
                  <a:lnTo>
                    <a:pt x="2327703" y="1797354"/>
                  </a:lnTo>
                  <a:lnTo>
                    <a:pt x="2280792" y="1815380"/>
                  </a:lnTo>
                  <a:lnTo>
                    <a:pt x="2233995" y="1833638"/>
                  </a:lnTo>
                  <a:lnTo>
                    <a:pt x="2187315" y="1852127"/>
                  </a:lnTo>
                  <a:lnTo>
                    <a:pt x="2140752" y="1870845"/>
                  </a:lnTo>
                  <a:lnTo>
                    <a:pt x="2094306" y="1889794"/>
                  </a:lnTo>
                  <a:lnTo>
                    <a:pt x="2047978" y="1908970"/>
                  </a:lnTo>
                  <a:lnTo>
                    <a:pt x="2001770" y="1928375"/>
                  </a:lnTo>
                  <a:lnTo>
                    <a:pt x="1955680" y="1948007"/>
                  </a:lnTo>
                  <a:lnTo>
                    <a:pt x="1909712" y="1967865"/>
                  </a:lnTo>
                  <a:lnTo>
                    <a:pt x="1863864" y="1987950"/>
                  </a:lnTo>
                  <a:lnTo>
                    <a:pt x="1818137" y="2008259"/>
                  </a:lnTo>
                  <a:lnTo>
                    <a:pt x="1772534" y="2028793"/>
                  </a:lnTo>
                  <a:lnTo>
                    <a:pt x="1727053" y="2049551"/>
                  </a:lnTo>
                  <a:lnTo>
                    <a:pt x="1681696" y="2070532"/>
                  </a:lnTo>
                  <a:lnTo>
                    <a:pt x="1591356" y="2113160"/>
                  </a:lnTo>
                  <a:lnTo>
                    <a:pt x="1501520" y="2156672"/>
                  </a:lnTo>
                  <a:lnTo>
                    <a:pt x="1412194" y="2201062"/>
                  </a:lnTo>
                  <a:lnTo>
                    <a:pt x="1323382" y="2246324"/>
                  </a:lnTo>
                  <a:lnTo>
                    <a:pt x="1235091" y="2292454"/>
                  </a:lnTo>
                  <a:lnTo>
                    <a:pt x="1147325" y="2339445"/>
                  </a:lnTo>
                  <a:lnTo>
                    <a:pt x="1060092" y="2387292"/>
                  </a:lnTo>
                  <a:lnTo>
                    <a:pt x="973396" y="2435990"/>
                  </a:lnTo>
                  <a:lnTo>
                    <a:pt x="887243" y="2485532"/>
                  </a:lnTo>
                  <a:lnTo>
                    <a:pt x="801638" y="2535913"/>
                  </a:lnTo>
                  <a:lnTo>
                    <a:pt x="716588" y="2587127"/>
                  </a:lnTo>
                  <a:lnTo>
                    <a:pt x="632097" y="2639170"/>
                  </a:lnTo>
                  <a:lnTo>
                    <a:pt x="548173" y="2692034"/>
                  </a:lnTo>
                  <a:lnTo>
                    <a:pt x="464819" y="2745715"/>
                  </a:lnTo>
                  <a:lnTo>
                    <a:pt x="382041" y="2800208"/>
                  </a:lnTo>
                  <a:lnTo>
                    <a:pt x="299847" y="2855506"/>
                  </a:lnTo>
                  <a:lnTo>
                    <a:pt x="0" y="3068993"/>
                  </a:lnTo>
                  <a:lnTo>
                    <a:pt x="6386068" y="3068993"/>
                  </a:lnTo>
                  <a:lnTo>
                    <a:pt x="6386068" y="0"/>
                  </a:lnTo>
                  <a:close/>
                </a:path>
              </a:pathLst>
            </a:custGeom>
            <a:solidFill>
              <a:srgbClr val="f88007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2" name="CustomShape 4"/>
            <p:cNvSpPr/>
            <p:nvPr/>
          </p:nvSpPr>
          <p:spPr>
            <a:xfrm>
              <a:off x="3991320" y="4230360"/>
              <a:ext cx="6385320" cy="3069000"/>
            </a:xfrm>
            <a:custGeom>
              <a:avLst/>
              <a:gdLst/>
              <a:ahLst/>
              <a:rect l="l" t="t" r="r" b="b"/>
              <a:pathLst>
                <a:path w="6386195" h="3069590">
                  <a:moveTo>
                    <a:pt x="6386068" y="0"/>
                  </a:moveTo>
                  <a:lnTo>
                    <a:pt x="6386068" y="3068993"/>
                  </a:lnTo>
                  <a:lnTo>
                    <a:pt x="0" y="3068993"/>
                  </a:lnTo>
                  <a:lnTo>
                    <a:pt x="299847" y="2855506"/>
                  </a:lnTo>
                  <a:lnTo>
                    <a:pt x="340871" y="2827756"/>
                  </a:lnTo>
                  <a:lnTo>
                    <a:pt x="382041" y="2800208"/>
                  </a:lnTo>
                  <a:lnTo>
                    <a:pt x="423358" y="2772861"/>
                  </a:lnTo>
                  <a:lnTo>
                    <a:pt x="464819" y="2745715"/>
                  </a:lnTo>
                  <a:lnTo>
                    <a:pt x="506424" y="2718773"/>
                  </a:lnTo>
                  <a:lnTo>
                    <a:pt x="548173" y="2692034"/>
                  </a:lnTo>
                  <a:lnTo>
                    <a:pt x="590064" y="2665499"/>
                  </a:lnTo>
                  <a:lnTo>
                    <a:pt x="632097" y="2639170"/>
                  </a:lnTo>
                  <a:lnTo>
                    <a:pt x="674272" y="2613045"/>
                  </a:lnTo>
                  <a:lnTo>
                    <a:pt x="716588" y="2587127"/>
                  </a:lnTo>
                  <a:lnTo>
                    <a:pt x="759043" y="2561416"/>
                  </a:lnTo>
                  <a:lnTo>
                    <a:pt x="801638" y="2535913"/>
                  </a:lnTo>
                  <a:lnTo>
                    <a:pt x="844372" y="2510618"/>
                  </a:lnTo>
                  <a:lnTo>
                    <a:pt x="887243" y="2485532"/>
                  </a:lnTo>
                  <a:lnTo>
                    <a:pt x="930251" y="2460655"/>
                  </a:lnTo>
                  <a:lnTo>
                    <a:pt x="973396" y="2435990"/>
                  </a:lnTo>
                  <a:lnTo>
                    <a:pt x="1016676" y="2411535"/>
                  </a:lnTo>
                  <a:lnTo>
                    <a:pt x="1060092" y="2387292"/>
                  </a:lnTo>
                  <a:lnTo>
                    <a:pt x="1103642" y="2363262"/>
                  </a:lnTo>
                  <a:lnTo>
                    <a:pt x="1147325" y="2339445"/>
                  </a:lnTo>
                  <a:lnTo>
                    <a:pt x="1191142" y="2315842"/>
                  </a:lnTo>
                  <a:lnTo>
                    <a:pt x="1235091" y="2292454"/>
                  </a:lnTo>
                  <a:lnTo>
                    <a:pt x="1279171" y="2269281"/>
                  </a:lnTo>
                  <a:lnTo>
                    <a:pt x="1323382" y="2246324"/>
                  </a:lnTo>
                  <a:lnTo>
                    <a:pt x="1367723" y="2223584"/>
                  </a:lnTo>
                  <a:lnTo>
                    <a:pt x="1412194" y="2201062"/>
                  </a:lnTo>
                  <a:lnTo>
                    <a:pt x="1456793" y="2178757"/>
                  </a:lnTo>
                  <a:lnTo>
                    <a:pt x="1501520" y="2156672"/>
                  </a:lnTo>
                  <a:lnTo>
                    <a:pt x="1546375" y="2134806"/>
                  </a:lnTo>
                  <a:lnTo>
                    <a:pt x="1591356" y="2113160"/>
                  </a:lnTo>
                  <a:lnTo>
                    <a:pt x="1636464" y="2091735"/>
                  </a:lnTo>
                  <a:lnTo>
                    <a:pt x="1681696" y="2070532"/>
                  </a:lnTo>
                  <a:lnTo>
                    <a:pt x="1727053" y="2049551"/>
                  </a:lnTo>
                  <a:lnTo>
                    <a:pt x="1772534" y="2028793"/>
                  </a:lnTo>
                  <a:lnTo>
                    <a:pt x="1818137" y="2008259"/>
                  </a:lnTo>
                  <a:lnTo>
                    <a:pt x="1863864" y="1987950"/>
                  </a:lnTo>
                  <a:lnTo>
                    <a:pt x="1909712" y="1967865"/>
                  </a:lnTo>
                  <a:lnTo>
                    <a:pt x="1955680" y="1948007"/>
                  </a:lnTo>
                  <a:lnTo>
                    <a:pt x="2001770" y="1928375"/>
                  </a:lnTo>
                  <a:lnTo>
                    <a:pt x="2047978" y="1908970"/>
                  </a:lnTo>
                  <a:lnTo>
                    <a:pt x="2094306" y="1889794"/>
                  </a:lnTo>
                  <a:lnTo>
                    <a:pt x="2140752" y="1870845"/>
                  </a:lnTo>
                  <a:lnTo>
                    <a:pt x="2187315" y="1852127"/>
                  </a:lnTo>
                  <a:lnTo>
                    <a:pt x="2233995" y="1833638"/>
                  </a:lnTo>
                  <a:lnTo>
                    <a:pt x="2280792" y="1815380"/>
                  </a:lnTo>
                  <a:lnTo>
                    <a:pt x="2327703" y="1797354"/>
                  </a:lnTo>
                  <a:lnTo>
                    <a:pt x="2374730" y="1779559"/>
                  </a:lnTo>
                  <a:lnTo>
                    <a:pt x="2421870" y="1761998"/>
                  </a:lnTo>
                  <a:lnTo>
                    <a:pt x="2469123" y="1744670"/>
                  </a:lnTo>
                  <a:lnTo>
                    <a:pt x="2516489" y="1727577"/>
                  </a:lnTo>
                  <a:lnTo>
                    <a:pt x="2563967" y="1710718"/>
                  </a:lnTo>
                  <a:lnTo>
                    <a:pt x="2611556" y="1694095"/>
                  </a:lnTo>
                  <a:lnTo>
                    <a:pt x="2659256" y="1677708"/>
                  </a:lnTo>
                  <a:lnTo>
                    <a:pt x="2707065" y="1661559"/>
                  </a:lnTo>
                  <a:lnTo>
                    <a:pt x="2754984" y="1645647"/>
                  </a:lnTo>
                  <a:lnTo>
                    <a:pt x="2803010" y="1629973"/>
                  </a:lnTo>
                  <a:lnTo>
                    <a:pt x="2851145" y="1614539"/>
                  </a:lnTo>
                  <a:lnTo>
                    <a:pt x="2899386" y="1599345"/>
                  </a:lnTo>
                  <a:lnTo>
                    <a:pt x="2947734" y="1584391"/>
                  </a:lnTo>
                  <a:lnTo>
                    <a:pt x="2996187" y="1569678"/>
                  </a:lnTo>
                  <a:lnTo>
                    <a:pt x="3044745" y="1555208"/>
                  </a:lnTo>
                  <a:lnTo>
                    <a:pt x="3093407" y="1540980"/>
                  </a:lnTo>
                  <a:lnTo>
                    <a:pt x="3142172" y="1526995"/>
                  </a:lnTo>
                  <a:lnTo>
                    <a:pt x="3191040" y="1513255"/>
                  </a:lnTo>
                  <a:lnTo>
                    <a:pt x="3240011" y="1499759"/>
                  </a:lnTo>
                  <a:lnTo>
                    <a:pt x="3289082" y="1486509"/>
                  </a:lnTo>
                  <a:lnTo>
                    <a:pt x="3338254" y="1473504"/>
                  </a:lnTo>
                  <a:lnTo>
                    <a:pt x="3387527" y="1460747"/>
                  </a:lnTo>
                  <a:lnTo>
                    <a:pt x="3436898" y="1448237"/>
                  </a:lnTo>
                  <a:lnTo>
                    <a:pt x="3486368" y="1435976"/>
                  </a:lnTo>
                  <a:lnTo>
                    <a:pt x="3535936" y="1423963"/>
                  </a:lnTo>
                  <a:lnTo>
                    <a:pt x="3585600" y="1412200"/>
                  </a:lnTo>
                  <a:lnTo>
                    <a:pt x="3635362" y="1400687"/>
                  </a:lnTo>
                  <a:lnTo>
                    <a:pt x="3685219" y="1389426"/>
                  </a:lnTo>
                  <a:lnTo>
                    <a:pt x="3735170" y="1378416"/>
                  </a:lnTo>
                  <a:lnTo>
                    <a:pt x="3785217" y="1367659"/>
                  </a:lnTo>
                  <a:lnTo>
                    <a:pt x="3835357" y="1357154"/>
                  </a:lnTo>
                  <a:lnTo>
                    <a:pt x="3885589" y="1346904"/>
                  </a:lnTo>
                  <a:lnTo>
                    <a:pt x="3935914" y="1336908"/>
                  </a:lnTo>
                  <a:lnTo>
                    <a:pt x="3986331" y="1327168"/>
                  </a:lnTo>
                  <a:lnTo>
                    <a:pt x="4036838" y="1317683"/>
                  </a:lnTo>
                  <a:lnTo>
                    <a:pt x="4087435" y="1308455"/>
                  </a:lnTo>
                  <a:lnTo>
                    <a:pt x="4138122" y="1299485"/>
                  </a:lnTo>
                  <a:lnTo>
                    <a:pt x="4188897" y="1290772"/>
                  </a:lnTo>
                  <a:lnTo>
                    <a:pt x="4239761" y="1282318"/>
                  </a:lnTo>
                  <a:lnTo>
                    <a:pt x="4290711" y="1274124"/>
                  </a:lnTo>
                  <a:lnTo>
                    <a:pt x="4341749" y="1266189"/>
                  </a:lnTo>
                  <a:lnTo>
                    <a:pt x="4396867" y="1259077"/>
                  </a:lnTo>
                  <a:lnTo>
                    <a:pt x="4716399" y="1007998"/>
                  </a:lnTo>
                  <a:lnTo>
                    <a:pt x="4757126" y="977701"/>
                  </a:lnTo>
                  <a:lnTo>
                    <a:pt x="4798014" y="947608"/>
                  </a:lnTo>
                  <a:lnTo>
                    <a:pt x="4839062" y="917721"/>
                  </a:lnTo>
                  <a:lnTo>
                    <a:pt x="4880269" y="888041"/>
                  </a:lnTo>
                  <a:lnTo>
                    <a:pt x="4921634" y="858568"/>
                  </a:lnTo>
                  <a:lnTo>
                    <a:pt x="4963158" y="829302"/>
                  </a:lnTo>
                  <a:lnTo>
                    <a:pt x="5004838" y="800245"/>
                  </a:lnTo>
                  <a:lnTo>
                    <a:pt x="5046674" y="771398"/>
                  </a:lnTo>
                  <a:lnTo>
                    <a:pt x="5088666" y="742761"/>
                  </a:lnTo>
                  <a:lnTo>
                    <a:pt x="5130812" y="714334"/>
                  </a:lnTo>
                  <a:lnTo>
                    <a:pt x="5173112" y="686119"/>
                  </a:lnTo>
                  <a:lnTo>
                    <a:pt x="5215565" y="658117"/>
                  </a:lnTo>
                  <a:lnTo>
                    <a:pt x="5258170" y="630327"/>
                  </a:lnTo>
                  <a:lnTo>
                    <a:pt x="5300927" y="602752"/>
                  </a:lnTo>
                  <a:lnTo>
                    <a:pt x="5343835" y="575390"/>
                  </a:lnTo>
                  <a:lnTo>
                    <a:pt x="5386893" y="548245"/>
                  </a:lnTo>
                  <a:lnTo>
                    <a:pt x="5430100" y="521315"/>
                  </a:lnTo>
                  <a:lnTo>
                    <a:pt x="5473456" y="494601"/>
                  </a:lnTo>
                  <a:lnTo>
                    <a:pt x="5516959" y="468106"/>
                  </a:lnTo>
                  <a:lnTo>
                    <a:pt x="5560609" y="441828"/>
                  </a:lnTo>
                  <a:lnTo>
                    <a:pt x="5604406" y="415770"/>
                  </a:lnTo>
                  <a:lnTo>
                    <a:pt x="5648347" y="389931"/>
                  </a:lnTo>
                  <a:lnTo>
                    <a:pt x="5692434" y="364312"/>
                  </a:lnTo>
                  <a:lnTo>
                    <a:pt x="5736664" y="338915"/>
                  </a:lnTo>
                  <a:lnTo>
                    <a:pt x="5781038" y="313739"/>
                  </a:lnTo>
                  <a:lnTo>
                    <a:pt x="5825554" y="288786"/>
                  </a:lnTo>
                  <a:lnTo>
                    <a:pt x="5870212" y="264057"/>
                  </a:lnTo>
                  <a:lnTo>
                    <a:pt x="5915010" y="239552"/>
                  </a:lnTo>
                  <a:lnTo>
                    <a:pt x="5959949" y="215271"/>
                  </a:lnTo>
                  <a:lnTo>
                    <a:pt x="6005026" y="191216"/>
                  </a:lnTo>
                  <a:lnTo>
                    <a:pt x="6050243" y="167387"/>
                  </a:lnTo>
                  <a:lnTo>
                    <a:pt x="6095597" y="143786"/>
                  </a:lnTo>
                  <a:lnTo>
                    <a:pt x="6141088" y="120412"/>
                  </a:lnTo>
                  <a:lnTo>
                    <a:pt x="6186716" y="97266"/>
                  </a:lnTo>
                  <a:lnTo>
                    <a:pt x="6232479" y="74350"/>
                  </a:lnTo>
                  <a:lnTo>
                    <a:pt x="6278377" y="51664"/>
                  </a:lnTo>
                  <a:lnTo>
                    <a:pt x="6324409" y="29208"/>
                  </a:lnTo>
                  <a:lnTo>
                    <a:pt x="6370574" y="6984"/>
                  </a:lnTo>
                  <a:lnTo>
                    <a:pt x="6386068" y="0"/>
                  </a:lnTo>
                  <a:close/>
                </a:path>
              </a:pathLst>
            </a:custGeom>
            <a:noFill/>
            <a:ln w="25560">
              <a:solidFill>
                <a:srgbClr val="f79546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43" name="CustomShape 5"/>
          <p:cNvSpPr/>
          <p:nvPr/>
        </p:nvSpPr>
        <p:spPr>
          <a:xfrm>
            <a:off x="1930320" y="1672920"/>
            <a:ext cx="3147480" cy="256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3320" bIns="0"/>
          <a:p>
            <a:pPr marL="12600">
              <a:lnSpc>
                <a:spcPct val="100000"/>
              </a:lnSpc>
              <a:spcBef>
                <a:spcPts val="105"/>
              </a:spcBef>
            </a:pPr>
            <a:r>
              <a:rPr b="1" lang="ru-RU" sz="1600" spc="-1" strike="noStrike">
                <a:solidFill>
                  <a:srgbClr val="005aa9"/>
                </a:solidFill>
                <a:latin typeface="Calibri"/>
                <a:ea typeface="DejaVu Sans"/>
              </a:rPr>
              <a:t>С</a:t>
            </a:r>
            <a:r>
              <a:rPr b="1" lang="ru-RU" sz="1600" spc="120" strike="noStrike">
                <a:solidFill>
                  <a:srgbClr val="005aa9"/>
                </a:solidFill>
                <a:latin typeface="Calibri"/>
                <a:ea typeface="DejaVu Sans"/>
              </a:rPr>
              <a:t> </a:t>
            </a:r>
            <a:r>
              <a:rPr b="1" lang="ru-RU" sz="1600" spc="-1" strike="noStrike">
                <a:solidFill>
                  <a:srgbClr val="005aa9"/>
                </a:solidFill>
                <a:latin typeface="Calibri"/>
                <a:ea typeface="DejaVu Sans"/>
              </a:rPr>
              <a:t>1</a:t>
            </a:r>
            <a:r>
              <a:rPr b="1" lang="ru-RU" sz="1600" spc="140" strike="noStrike">
                <a:solidFill>
                  <a:srgbClr val="005aa9"/>
                </a:solidFill>
                <a:latin typeface="Calibri"/>
                <a:ea typeface="DejaVu Sans"/>
              </a:rPr>
              <a:t> </a:t>
            </a:r>
            <a:r>
              <a:rPr b="1" lang="ru-RU" sz="1600" spc="-9" strike="noStrike">
                <a:solidFill>
                  <a:srgbClr val="005aa9"/>
                </a:solidFill>
                <a:latin typeface="Calibri"/>
                <a:ea typeface="DejaVu Sans"/>
              </a:rPr>
              <a:t>июля</a:t>
            </a:r>
            <a:r>
              <a:rPr b="1" lang="ru-RU" sz="1600" spc="131" strike="noStrike">
                <a:solidFill>
                  <a:srgbClr val="005aa9"/>
                </a:solidFill>
                <a:latin typeface="Calibri"/>
                <a:ea typeface="DejaVu Sans"/>
              </a:rPr>
              <a:t> </a:t>
            </a:r>
            <a:r>
              <a:rPr b="1" lang="ru-RU" sz="1600" spc="-1" strike="noStrike">
                <a:solidFill>
                  <a:srgbClr val="005aa9"/>
                </a:solidFill>
                <a:latin typeface="Calibri"/>
                <a:ea typeface="DejaVu Sans"/>
              </a:rPr>
              <a:t>2020</a:t>
            </a:r>
            <a:r>
              <a:rPr b="1" lang="ru-RU" sz="1600" spc="140" strike="noStrike">
                <a:solidFill>
                  <a:srgbClr val="005aa9"/>
                </a:solidFill>
                <a:latin typeface="Calibri"/>
                <a:ea typeface="DejaVu Sans"/>
              </a:rPr>
              <a:t> </a:t>
            </a:r>
            <a:r>
              <a:rPr b="1" lang="ru-RU" sz="1600" spc="-9" strike="noStrike">
                <a:solidFill>
                  <a:srgbClr val="005aa9"/>
                </a:solidFill>
                <a:latin typeface="Calibri"/>
                <a:ea typeface="DejaVu Sans"/>
              </a:rPr>
              <a:t>года</a:t>
            </a:r>
            <a:r>
              <a:rPr b="1" lang="ru-RU" sz="1600" spc="131" strike="noStrike">
                <a:solidFill>
                  <a:srgbClr val="005aa9"/>
                </a:solidFill>
                <a:latin typeface="Calibri"/>
                <a:ea typeface="DejaVu Sans"/>
              </a:rPr>
              <a:t> </a:t>
            </a:r>
            <a:r>
              <a:rPr b="1" lang="ru-RU" sz="1600" spc="1" strike="noStrike">
                <a:solidFill>
                  <a:srgbClr val="005aa9"/>
                </a:solidFill>
                <a:latin typeface="Calibri"/>
                <a:ea typeface="DejaVu Sans"/>
              </a:rPr>
              <a:t>на</a:t>
            </a:r>
            <a:r>
              <a:rPr b="1" lang="ru-RU" sz="1600" spc="134" strike="noStrike">
                <a:solidFill>
                  <a:srgbClr val="005aa9"/>
                </a:solidFill>
                <a:latin typeface="Calibri"/>
                <a:ea typeface="DejaVu Sans"/>
              </a:rPr>
              <a:t> </a:t>
            </a:r>
            <a:r>
              <a:rPr b="1" lang="ru-RU" sz="1600" spc="-1" strike="noStrike">
                <a:solidFill>
                  <a:srgbClr val="005aa9"/>
                </a:solidFill>
                <a:latin typeface="Calibri"/>
                <a:ea typeface="DejaVu Sans"/>
              </a:rPr>
              <a:t>территории</a:t>
            </a:r>
            <a:endParaRPr b="0" lang="ru-RU" sz="1600" spc="-1" strike="noStrike">
              <a:latin typeface="Arial"/>
            </a:endParaRPr>
          </a:p>
        </p:txBody>
      </p:sp>
      <p:sp>
        <p:nvSpPr>
          <p:cNvPr id="44" name="CustomShape 6"/>
          <p:cNvSpPr/>
          <p:nvPr/>
        </p:nvSpPr>
        <p:spPr>
          <a:xfrm>
            <a:off x="1872000" y="2016000"/>
            <a:ext cx="3137040" cy="500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4040" bIns="0"/>
          <a:p>
            <a:pPr marL="12600">
              <a:lnSpc>
                <a:spcPct val="100000"/>
              </a:lnSpc>
              <a:spcBef>
                <a:spcPts val="111"/>
              </a:spcBef>
            </a:pPr>
            <a:r>
              <a:rPr b="1" lang="ru-RU" sz="1600" spc="-1" strike="noStrike">
                <a:solidFill>
                  <a:srgbClr val="005aa9"/>
                </a:solidFill>
                <a:latin typeface="Calibri"/>
                <a:ea typeface="DejaVu Sans"/>
              </a:rPr>
              <a:t>Республики Мордовия начал действовать специальный режим</a:t>
            </a:r>
            <a:endParaRPr b="0" lang="ru-RU" sz="1600" spc="-1" strike="noStrike">
              <a:latin typeface="Arial"/>
            </a:endParaRPr>
          </a:p>
        </p:txBody>
      </p:sp>
      <p:sp>
        <p:nvSpPr>
          <p:cNvPr id="45" name="CustomShape 7"/>
          <p:cNvSpPr/>
          <p:nvPr/>
        </p:nvSpPr>
        <p:spPr>
          <a:xfrm>
            <a:off x="1931400" y="1916640"/>
            <a:ext cx="3146400" cy="500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4040" bIns="0"/>
          <a:p>
            <a:pPr algn="r">
              <a:lnSpc>
                <a:spcPct val="100000"/>
              </a:lnSpc>
              <a:spcBef>
                <a:spcPts val="111"/>
              </a:spcBef>
            </a:pPr>
            <a:endParaRPr b="0" lang="ru-RU" sz="1800" spc="-1" strike="noStrike">
              <a:latin typeface="Arial"/>
            </a:endParaRPr>
          </a:p>
          <a:p>
            <a:pPr algn="r"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 algn="r">
              <a:lnSpc>
                <a:spcPct val="100000"/>
              </a:lnSpc>
            </a:pPr>
            <a:r>
              <a:rPr b="1" lang="ru-RU" sz="1600" spc="-1" strike="noStrike">
                <a:solidFill>
                  <a:srgbClr val="005aa9"/>
                </a:solidFill>
                <a:latin typeface="Calibri"/>
                <a:ea typeface="DejaVu Sans"/>
              </a:rPr>
              <a:t>	</a:t>
            </a:r>
            <a:endParaRPr b="0" lang="ru-RU" sz="1600" spc="-1" strike="noStrike">
              <a:latin typeface="Arial"/>
            </a:endParaRPr>
          </a:p>
        </p:txBody>
      </p:sp>
      <p:sp>
        <p:nvSpPr>
          <p:cNvPr id="46" name="CustomShape 8"/>
          <p:cNvSpPr/>
          <p:nvPr/>
        </p:nvSpPr>
        <p:spPr>
          <a:xfrm>
            <a:off x="1930320" y="2404440"/>
            <a:ext cx="3146400" cy="500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3320" bIns="0"/>
          <a:p>
            <a:pPr marL="12600">
              <a:lnSpc>
                <a:spcPct val="100000"/>
              </a:lnSpc>
              <a:spcBef>
                <a:spcPts val="105"/>
              </a:spcBef>
            </a:pPr>
            <a:endParaRPr b="0" lang="ru-RU" sz="1800" spc="-1" strike="noStrike">
              <a:latin typeface="Arial"/>
            </a:endParaRPr>
          </a:p>
          <a:p>
            <a:pPr marL="12600">
              <a:lnSpc>
                <a:spcPct val="100000"/>
              </a:lnSpc>
              <a:spcBef>
                <a:spcPts val="105"/>
              </a:spcBef>
            </a:pPr>
            <a:r>
              <a:rPr b="1" lang="ru-RU" sz="1600" spc="-1" strike="noStrike">
                <a:solidFill>
                  <a:srgbClr val="f88007"/>
                </a:solidFill>
                <a:latin typeface="Calibri"/>
                <a:ea typeface="DejaVu Sans"/>
              </a:rPr>
              <a:t>«Налог</a:t>
            </a:r>
            <a:r>
              <a:rPr b="1" lang="ru-RU" sz="1600" spc="-1" strike="noStrike">
                <a:solidFill>
                  <a:srgbClr val="f88007"/>
                </a:solidFill>
                <a:latin typeface="Calibri"/>
                <a:ea typeface="DejaVu Sans"/>
              </a:rPr>
              <a:t>	</a:t>
            </a:r>
            <a:r>
              <a:rPr b="1" lang="ru-RU" sz="1600" spc="1" strike="noStrike">
                <a:solidFill>
                  <a:srgbClr val="f88007"/>
                </a:solidFill>
                <a:latin typeface="Calibri"/>
                <a:ea typeface="DejaVu Sans"/>
              </a:rPr>
              <a:t>на</a:t>
            </a:r>
            <a:r>
              <a:rPr b="1" lang="ru-RU" sz="1600" spc="1" strike="noStrike">
                <a:solidFill>
                  <a:srgbClr val="f88007"/>
                </a:solidFill>
                <a:latin typeface="Calibri"/>
                <a:ea typeface="DejaVu Sans"/>
              </a:rPr>
              <a:t>	</a:t>
            </a:r>
            <a:r>
              <a:rPr b="1" lang="ru-RU" sz="1600" spc="-1" strike="noStrike">
                <a:solidFill>
                  <a:srgbClr val="f88007"/>
                </a:solidFill>
                <a:latin typeface="Calibri"/>
                <a:ea typeface="DejaVu Sans"/>
              </a:rPr>
              <a:t>профессиональный</a:t>
            </a:r>
            <a:endParaRPr b="0" lang="ru-RU" sz="1600" spc="-1" strike="noStrike">
              <a:latin typeface="Arial"/>
            </a:endParaRPr>
          </a:p>
          <a:p>
            <a:pPr marL="12600">
              <a:lnSpc>
                <a:spcPct val="100000"/>
              </a:lnSpc>
              <a:spcBef>
                <a:spcPts val="105"/>
              </a:spcBef>
            </a:pPr>
            <a:r>
              <a:rPr b="1" lang="ru-RU" sz="1600" spc="-15" strike="noStrike">
                <a:solidFill>
                  <a:srgbClr val="f88007"/>
                </a:solidFill>
                <a:latin typeface="Calibri"/>
                <a:ea typeface="DejaVu Sans"/>
              </a:rPr>
              <a:t>доход»</a:t>
            </a:r>
            <a:endParaRPr b="0" lang="ru-RU" sz="1600" spc="-1" strike="noStrike">
              <a:latin typeface="Arial"/>
            </a:endParaRPr>
          </a:p>
        </p:txBody>
      </p:sp>
      <p:grpSp>
        <p:nvGrpSpPr>
          <p:cNvPr id="47" name="Group 9"/>
          <p:cNvGrpSpPr/>
          <p:nvPr/>
        </p:nvGrpSpPr>
        <p:grpSpPr>
          <a:xfrm>
            <a:off x="530280" y="2988720"/>
            <a:ext cx="1292040" cy="1293480"/>
            <a:chOff x="530280" y="2988720"/>
            <a:chExt cx="1292040" cy="1293480"/>
          </a:xfrm>
        </p:grpSpPr>
        <p:sp>
          <p:nvSpPr>
            <p:cNvPr id="48" name="CustomShape 10"/>
            <p:cNvSpPr/>
            <p:nvPr/>
          </p:nvSpPr>
          <p:spPr>
            <a:xfrm>
              <a:off x="530280" y="2988720"/>
              <a:ext cx="1292040" cy="1293480"/>
            </a:xfrm>
            <a:prstGeom prst="rect">
              <a:avLst/>
            </a:prstGeom>
            <a:solidFill>
              <a:srgbClr val="f88007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9" name="CustomShape 11"/>
            <p:cNvSpPr/>
            <p:nvPr/>
          </p:nvSpPr>
          <p:spPr>
            <a:xfrm>
              <a:off x="530280" y="2988720"/>
              <a:ext cx="1292040" cy="1293480"/>
            </a:xfrm>
            <a:prstGeom prst="rect">
              <a:avLst/>
            </a:prstGeom>
            <a:noFill/>
            <a:ln w="25560">
              <a:solidFill>
                <a:srgbClr val="f88007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50" name="CustomShape 12"/>
          <p:cNvSpPr/>
          <p:nvPr/>
        </p:nvSpPr>
        <p:spPr>
          <a:xfrm>
            <a:off x="1930320" y="3263760"/>
            <a:ext cx="3136680" cy="6843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4040" bIns="0"/>
          <a:p>
            <a:pPr marL="12600">
              <a:lnSpc>
                <a:spcPct val="100000"/>
              </a:lnSpc>
              <a:spcBef>
                <a:spcPts val="111"/>
              </a:spcBef>
            </a:pPr>
            <a:r>
              <a:rPr b="1" lang="ru-RU" sz="2200" spc="1" strike="noStrike">
                <a:solidFill>
                  <a:srgbClr val="005aa9"/>
                </a:solidFill>
                <a:latin typeface="Calibri"/>
                <a:ea typeface="DejaVu Sans"/>
              </a:rPr>
              <a:t>ПРИ</a:t>
            </a:r>
            <a:r>
              <a:rPr b="1" lang="ru-RU" sz="2200" spc="-15" strike="noStrike">
                <a:solidFill>
                  <a:srgbClr val="005aa9"/>
                </a:solidFill>
                <a:latin typeface="Calibri"/>
                <a:ea typeface="DejaVu Sans"/>
              </a:rPr>
              <a:t> </a:t>
            </a:r>
            <a:r>
              <a:rPr b="1" lang="ru-RU" sz="2200" spc="-35" strike="noStrike">
                <a:solidFill>
                  <a:srgbClr val="005aa9"/>
                </a:solidFill>
                <a:latin typeface="Calibri"/>
                <a:ea typeface="DejaVu Sans"/>
              </a:rPr>
              <a:t>РАСЧЕТАХ</a:t>
            </a:r>
            <a:r>
              <a:rPr b="1" lang="ru-RU" sz="2200" spc="-75" strike="noStrike">
                <a:solidFill>
                  <a:srgbClr val="005aa9"/>
                </a:solidFill>
                <a:latin typeface="Calibri"/>
                <a:ea typeface="DejaVu Sans"/>
              </a:rPr>
              <a:t> </a:t>
            </a:r>
            <a:r>
              <a:rPr b="1" lang="ru-RU" sz="2200" spc="1" strike="noStrike">
                <a:solidFill>
                  <a:srgbClr val="005aa9"/>
                </a:solidFill>
                <a:latin typeface="Calibri"/>
                <a:ea typeface="DejaVu Sans"/>
              </a:rPr>
              <a:t>С</a:t>
            </a:r>
            <a:endParaRPr b="0" lang="ru-RU" sz="2200" spc="-1" strike="noStrike">
              <a:latin typeface="Arial"/>
            </a:endParaRPr>
          </a:p>
          <a:p>
            <a:pPr marL="12600">
              <a:lnSpc>
                <a:spcPct val="100000"/>
              </a:lnSpc>
            </a:pPr>
            <a:r>
              <a:rPr b="1" lang="ru-RU" sz="2200" spc="-1" strike="noStrike">
                <a:solidFill>
                  <a:srgbClr val="005aa9"/>
                </a:solidFill>
                <a:latin typeface="Calibri"/>
                <a:ea typeface="DejaVu Sans"/>
              </a:rPr>
              <a:t>ФИЗИЧЕСКИМИ</a:t>
            </a:r>
            <a:r>
              <a:rPr b="1" lang="ru-RU" sz="2200" spc="-69" strike="noStrike">
                <a:solidFill>
                  <a:srgbClr val="005aa9"/>
                </a:solidFill>
                <a:latin typeface="Calibri"/>
                <a:ea typeface="DejaVu Sans"/>
              </a:rPr>
              <a:t> </a:t>
            </a:r>
            <a:r>
              <a:rPr b="1" lang="ru-RU" sz="2200" spc="1" strike="noStrike">
                <a:solidFill>
                  <a:srgbClr val="005aa9"/>
                </a:solidFill>
                <a:latin typeface="Calibri"/>
                <a:ea typeface="DejaVu Sans"/>
              </a:rPr>
              <a:t>ЛИЦАМИ</a:t>
            </a:r>
            <a:endParaRPr b="0" lang="ru-RU" sz="2200" spc="-1" strike="noStrike">
              <a:latin typeface="Arial"/>
            </a:endParaRPr>
          </a:p>
        </p:txBody>
      </p:sp>
      <p:sp>
        <p:nvSpPr>
          <p:cNvPr id="51" name="CustomShape 13"/>
          <p:cNvSpPr/>
          <p:nvPr/>
        </p:nvSpPr>
        <p:spPr>
          <a:xfrm>
            <a:off x="820440" y="3255480"/>
            <a:ext cx="716040" cy="682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240" bIns="0"/>
          <a:p>
            <a:pPr marL="12600">
              <a:lnSpc>
                <a:spcPct val="100000"/>
              </a:lnSpc>
              <a:spcBef>
                <a:spcPts val="96"/>
              </a:spcBef>
            </a:pPr>
            <a:r>
              <a:rPr b="1" lang="ru-RU" sz="4400" spc="-1" strike="noStrike">
                <a:solidFill>
                  <a:srgbClr val="ffffff"/>
                </a:solidFill>
                <a:latin typeface="Calibri"/>
                <a:ea typeface="DejaVu Sans"/>
              </a:rPr>
              <a:t>4%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52" name="CustomShape 14"/>
          <p:cNvSpPr/>
          <p:nvPr/>
        </p:nvSpPr>
        <p:spPr>
          <a:xfrm>
            <a:off x="530280" y="4356720"/>
            <a:ext cx="1292040" cy="1292040"/>
          </a:xfrm>
          <a:custGeom>
            <a:avLst/>
            <a:gdLst/>
            <a:ahLst/>
            <a:rect l="l" t="t" r="r" b="b"/>
            <a:pathLst>
              <a:path w="1292860" h="1292860">
                <a:moveTo>
                  <a:pt x="646201" y="0"/>
                </a:moveTo>
                <a:lnTo>
                  <a:pt x="597975" y="1772"/>
                </a:lnTo>
                <a:lnTo>
                  <a:pt x="550711" y="7006"/>
                </a:lnTo>
                <a:lnTo>
                  <a:pt x="504535" y="15576"/>
                </a:lnTo>
                <a:lnTo>
                  <a:pt x="459571" y="27358"/>
                </a:lnTo>
                <a:lnTo>
                  <a:pt x="415945" y="42227"/>
                </a:lnTo>
                <a:lnTo>
                  <a:pt x="373781" y="60057"/>
                </a:lnTo>
                <a:lnTo>
                  <a:pt x="333204" y="80724"/>
                </a:lnTo>
                <a:lnTo>
                  <a:pt x="294339" y="104103"/>
                </a:lnTo>
                <a:lnTo>
                  <a:pt x="257312" y="130069"/>
                </a:lnTo>
                <a:lnTo>
                  <a:pt x="222247" y="158497"/>
                </a:lnTo>
                <a:lnTo>
                  <a:pt x="189269" y="189261"/>
                </a:lnTo>
                <a:lnTo>
                  <a:pt x="158503" y="222238"/>
                </a:lnTo>
                <a:lnTo>
                  <a:pt x="130074" y="257302"/>
                </a:lnTo>
                <a:lnTo>
                  <a:pt x="104108" y="294327"/>
                </a:lnTo>
                <a:lnTo>
                  <a:pt x="80728" y="333190"/>
                </a:lnTo>
                <a:lnTo>
                  <a:pt x="60060" y="373765"/>
                </a:lnTo>
                <a:lnTo>
                  <a:pt x="42229" y="415928"/>
                </a:lnTo>
                <a:lnTo>
                  <a:pt x="27359" y="459552"/>
                </a:lnTo>
                <a:lnTo>
                  <a:pt x="15577" y="504515"/>
                </a:lnTo>
                <a:lnTo>
                  <a:pt x="7006" y="550689"/>
                </a:lnTo>
                <a:lnTo>
                  <a:pt x="1772" y="597951"/>
                </a:lnTo>
                <a:lnTo>
                  <a:pt x="0" y="646176"/>
                </a:lnTo>
                <a:lnTo>
                  <a:pt x="1772" y="694400"/>
                </a:lnTo>
                <a:lnTo>
                  <a:pt x="7006" y="741662"/>
                </a:lnTo>
                <a:lnTo>
                  <a:pt x="15577" y="787836"/>
                </a:lnTo>
                <a:lnTo>
                  <a:pt x="27359" y="832799"/>
                </a:lnTo>
                <a:lnTo>
                  <a:pt x="42229" y="876423"/>
                </a:lnTo>
                <a:lnTo>
                  <a:pt x="60060" y="918586"/>
                </a:lnTo>
                <a:lnTo>
                  <a:pt x="80728" y="959161"/>
                </a:lnTo>
                <a:lnTo>
                  <a:pt x="104108" y="998024"/>
                </a:lnTo>
                <a:lnTo>
                  <a:pt x="130074" y="1035049"/>
                </a:lnTo>
                <a:lnTo>
                  <a:pt x="158503" y="1070113"/>
                </a:lnTo>
                <a:lnTo>
                  <a:pt x="189269" y="1103090"/>
                </a:lnTo>
                <a:lnTo>
                  <a:pt x="222247" y="1133854"/>
                </a:lnTo>
                <a:lnTo>
                  <a:pt x="257312" y="1162282"/>
                </a:lnTo>
                <a:lnTo>
                  <a:pt x="294339" y="1188248"/>
                </a:lnTo>
                <a:lnTo>
                  <a:pt x="333204" y="1211627"/>
                </a:lnTo>
                <a:lnTo>
                  <a:pt x="373781" y="1232294"/>
                </a:lnTo>
                <a:lnTo>
                  <a:pt x="415945" y="1250124"/>
                </a:lnTo>
                <a:lnTo>
                  <a:pt x="459571" y="1264993"/>
                </a:lnTo>
                <a:lnTo>
                  <a:pt x="504535" y="1276775"/>
                </a:lnTo>
                <a:lnTo>
                  <a:pt x="550711" y="1285345"/>
                </a:lnTo>
                <a:lnTo>
                  <a:pt x="597975" y="1290579"/>
                </a:lnTo>
                <a:lnTo>
                  <a:pt x="646201" y="1292352"/>
                </a:lnTo>
                <a:lnTo>
                  <a:pt x="694424" y="1290579"/>
                </a:lnTo>
                <a:lnTo>
                  <a:pt x="741684" y="1285345"/>
                </a:lnTo>
                <a:lnTo>
                  <a:pt x="787857" y="1276775"/>
                </a:lnTo>
                <a:lnTo>
                  <a:pt x="832818" y="1264993"/>
                </a:lnTo>
                <a:lnTo>
                  <a:pt x="876442" y="1250124"/>
                </a:lnTo>
                <a:lnTo>
                  <a:pt x="918603" y="1232294"/>
                </a:lnTo>
                <a:lnTo>
                  <a:pt x="959177" y="1211627"/>
                </a:lnTo>
                <a:lnTo>
                  <a:pt x="998040" y="1188248"/>
                </a:lnTo>
                <a:lnTo>
                  <a:pt x="1035065" y="1162282"/>
                </a:lnTo>
                <a:lnTo>
                  <a:pt x="1070128" y="1133854"/>
                </a:lnTo>
                <a:lnTo>
                  <a:pt x="1103104" y="1103090"/>
                </a:lnTo>
                <a:lnTo>
                  <a:pt x="1133868" y="1070113"/>
                </a:lnTo>
                <a:lnTo>
                  <a:pt x="1162296" y="1035049"/>
                </a:lnTo>
                <a:lnTo>
                  <a:pt x="1188261" y="998024"/>
                </a:lnTo>
                <a:lnTo>
                  <a:pt x="1211640" y="959161"/>
                </a:lnTo>
                <a:lnTo>
                  <a:pt x="1232307" y="918586"/>
                </a:lnTo>
                <a:lnTo>
                  <a:pt x="1250137" y="876423"/>
                </a:lnTo>
                <a:lnTo>
                  <a:pt x="1265006" y="832799"/>
                </a:lnTo>
                <a:lnTo>
                  <a:pt x="1276788" y="787836"/>
                </a:lnTo>
                <a:lnTo>
                  <a:pt x="1285358" y="741662"/>
                </a:lnTo>
                <a:lnTo>
                  <a:pt x="1290592" y="694400"/>
                </a:lnTo>
                <a:lnTo>
                  <a:pt x="1292364" y="646176"/>
                </a:lnTo>
                <a:lnTo>
                  <a:pt x="1290592" y="597951"/>
                </a:lnTo>
                <a:lnTo>
                  <a:pt x="1285358" y="550689"/>
                </a:lnTo>
                <a:lnTo>
                  <a:pt x="1276788" y="504515"/>
                </a:lnTo>
                <a:lnTo>
                  <a:pt x="1265006" y="459552"/>
                </a:lnTo>
                <a:lnTo>
                  <a:pt x="1250137" y="415928"/>
                </a:lnTo>
                <a:lnTo>
                  <a:pt x="1232307" y="373765"/>
                </a:lnTo>
                <a:lnTo>
                  <a:pt x="1211640" y="333190"/>
                </a:lnTo>
                <a:lnTo>
                  <a:pt x="1188261" y="294327"/>
                </a:lnTo>
                <a:lnTo>
                  <a:pt x="1162296" y="257302"/>
                </a:lnTo>
                <a:lnTo>
                  <a:pt x="1133868" y="222238"/>
                </a:lnTo>
                <a:lnTo>
                  <a:pt x="1103104" y="189261"/>
                </a:lnTo>
                <a:lnTo>
                  <a:pt x="1070128" y="158497"/>
                </a:lnTo>
                <a:lnTo>
                  <a:pt x="1035065" y="130069"/>
                </a:lnTo>
                <a:lnTo>
                  <a:pt x="998040" y="104103"/>
                </a:lnTo>
                <a:lnTo>
                  <a:pt x="959177" y="80724"/>
                </a:lnTo>
                <a:lnTo>
                  <a:pt x="918603" y="60057"/>
                </a:lnTo>
                <a:lnTo>
                  <a:pt x="876442" y="42227"/>
                </a:lnTo>
                <a:lnTo>
                  <a:pt x="832818" y="27358"/>
                </a:lnTo>
                <a:lnTo>
                  <a:pt x="787857" y="15576"/>
                </a:lnTo>
                <a:lnTo>
                  <a:pt x="741684" y="7006"/>
                </a:lnTo>
                <a:lnTo>
                  <a:pt x="694424" y="1772"/>
                </a:lnTo>
                <a:lnTo>
                  <a:pt x="646201" y="0"/>
                </a:lnTo>
                <a:close/>
              </a:path>
            </a:pathLst>
          </a:custGeom>
          <a:solidFill>
            <a:srgbClr val="4f81bc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3" name="CustomShape 15"/>
          <p:cNvSpPr/>
          <p:nvPr/>
        </p:nvSpPr>
        <p:spPr>
          <a:xfrm>
            <a:off x="820440" y="4623120"/>
            <a:ext cx="716040" cy="682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240" bIns="0"/>
          <a:p>
            <a:pPr marL="12600">
              <a:lnSpc>
                <a:spcPct val="100000"/>
              </a:lnSpc>
              <a:spcBef>
                <a:spcPts val="96"/>
              </a:spcBef>
            </a:pPr>
            <a:r>
              <a:rPr b="1" lang="ru-RU" sz="4400" spc="-1" strike="noStrike">
                <a:solidFill>
                  <a:srgbClr val="ffffff"/>
                </a:solidFill>
                <a:latin typeface="Calibri"/>
                <a:ea typeface="DejaVu Sans"/>
              </a:rPr>
              <a:t>6%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54" name="CustomShape 16"/>
          <p:cNvSpPr/>
          <p:nvPr/>
        </p:nvSpPr>
        <p:spPr>
          <a:xfrm>
            <a:off x="537840" y="6352560"/>
            <a:ext cx="5765040" cy="962640"/>
          </a:xfrm>
          <a:custGeom>
            <a:avLst/>
            <a:gdLst/>
            <a:ahLst/>
            <a:rect l="l" t="t" r="r" b="b"/>
            <a:pathLst>
              <a:path w="5765800" h="963295">
                <a:moveTo>
                  <a:pt x="5765800" y="0"/>
                </a:moveTo>
                <a:lnTo>
                  <a:pt x="0" y="0"/>
                </a:lnTo>
                <a:lnTo>
                  <a:pt x="0" y="962799"/>
                </a:lnTo>
                <a:lnTo>
                  <a:pt x="5765800" y="962799"/>
                </a:lnTo>
                <a:lnTo>
                  <a:pt x="5765800" y="0"/>
                </a:lnTo>
                <a:close/>
              </a:path>
            </a:pathLst>
          </a:custGeom>
          <a:solidFill>
            <a:srgbClr val="4f81bc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5" name="CustomShape 17"/>
          <p:cNvSpPr/>
          <p:nvPr/>
        </p:nvSpPr>
        <p:spPr>
          <a:xfrm>
            <a:off x="530280" y="6448320"/>
            <a:ext cx="5772960" cy="744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3320" bIns="0"/>
          <a:p>
            <a:pPr marL="12600" algn="ctr">
              <a:lnSpc>
                <a:spcPct val="100000"/>
              </a:lnSpc>
              <a:spcBef>
                <a:spcPts val="105"/>
              </a:spcBef>
            </a:pPr>
            <a:r>
              <a:rPr b="1" lang="ru-RU" sz="1600" spc="-1" strike="noStrike">
                <a:solidFill>
                  <a:srgbClr val="ffffff"/>
                </a:solidFill>
                <a:latin typeface="Calibri"/>
                <a:ea typeface="DejaVu Sans"/>
              </a:rPr>
              <a:t>Подробная</a:t>
            </a:r>
            <a:r>
              <a:rPr b="1" lang="ru-RU" sz="1600" spc="-29" strike="noStrike">
                <a:solidFill>
                  <a:srgbClr val="ffffff"/>
                </a:solidFill>
                <a:latin typeface="Calibri"/>
                <a:ea typeface="DejaVu Sans"/>
              </a:rPr>
              <a:t> </a:t>
            </a:r>
            <a:r>
              <a:rPr b="1" lang="ru-RU" sz="1600" spc="-1" strike="noStrike">
                <a:solidFill>
                  <a:srgbClr val="ffffff"/>
                </a:solidFill>
                <a:latin typeface="Calibri"/>
                <a:ea typeface="DejaVu Sans"/>
              </a:rPr>
              <a:t>информация</a:t>
            </a:r>
            <a:r>
              <a:rPr b="1" lang="ru-RU" sz="1600" spc="-75" strike="noStrike">
                <a:solidFill>
                  <a:srgbClr val="ffffff"/>
                </a:solidFill>
                <a:latin typeface="Calibri"/>
                <a:ea typeface="DejaVu Sans"/>
              </a:rPr>
              <a:t> </a:t>
            </a:r>
            <a:r>
              <a:rPr b="1" lang="ru-RU" sz="1600" spc="-1" strike="noStrike">
                <a:solidFill>
                  <a:srgbClr val="ffffff"/>
                </a:solidFill>
                <a:latin typeface="Calibri"/>
                <a:ea typeface="DejaVu Sans"/>
              </a:rPr>
              <a:t>по </a:t>
            </a:r>
            <a:r>
              <a:rPr b="1" lang="ru-RU" sz="1600" spc="-341" strike="noStrike">
                <a:solidFill>
                  <a:srgbClr val="ffffff"/>
                </a:solidFill>
                <a:latin typeface="Calibri"/>
                <a:ea typeface="DejaVu Sans"/>
              </a:rPr>
              <a:t> </a:t>
            </a:r>
            <a:r>
              <a:rPr b="1" lang="ru-RU" sz="1600" spc="-1" strike="noStrike">
                <a:solidFill>
                  <a:srgbClr val="ffffff"/>
                </a:solidFill>
                <a:latin typeface="Calibri"/>
                <a:ea typeface="DejaVu Sans"/>
              </a:rPr>
              <a:t>телефону:</a:t>
            </a:r>
            <a:endParaRPr b="0" lang="ru-RU" sz="1600" spc="-1" strike="noStrike">
              <a:latin typeface="Arial"/>
            </a:endParaRPr>
          </a:p>
          <a:p>
            <a:pPr marL="1440" algn="ctr">
              <a:lnSpc>
                <a:spcPct val="100000"/>
              </a:lnSpc>
              <a:spcBef>
                <a:spcPts val="6"/>
              </a:spcBef>
            </a:pPr>
            <a:r>
              <a:rPr b="1" lang="ru-RU" sz="1600" spc="-1" strike="noStrike">
                <a:solidFill>
                  <a:srgbClr val="ffffff"/>
                </a:solidFill>
                <a:latin typeface="Calibri"/>
                <a:ea typeface="DejaVu Sans"/>
              </a:rPr>
              <a:t>8-800-222-2222</a:t>
            </a:r>
            <a:endParaRPr b="0" lang="ru-RU" sz="1600" spc="-1" strike="noStrike">
              <a:latin typeface="Arial"/>
            </a:endParaRPr>
          </a:p>
          <a:p>
            <a:pPr marL="3240" algn="ctr">
              <a:lnSpc>
                <a:spcPct val="100000"/>
              </a:lnSpc>
            </a:pPr>
            <a:r>
              <a:rPr b="1" lang="ru-RU" sz="1600" spc="-1" strike="noStrike" u="sng">
                <a:solidFill>
                  <a:srgbClr val="ffffff"/>
                </a:solidFill>
                <a:uFillTx/>
                <a:latin typeface="Calibri"/>
                <a:ea typeface="DejaVu Sans"/>
                <a:hlinkClick r:id="rId1"/>
              </a:rPr>
              <a:t>www.npd.nalog.ru</a:t>
            </a:r>
            <a:endParaRPr b="0" lang="ru-RU" sz="1600" spc="-1" strike="noStrike">
              <a:latin typeface="Arial"/>
            </a:endParaRPr>
          </a:p>
        </p:txBody>
      </p:sp>
      <p:sp>
        <p:nvSpPr>
          <p:cNvPr id="56" name="CustomShape 18"/>
          <p:cNvSpPr/>
          <p:nvPr/>
        </p:nvSpPr>
        <p:spPr>
          <a:xfrm>
            <a:off x="1930320" y="4489920"/>
            <a:ext cx="2193120" cy="1018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3320" bIns="0"/>
          <a:p>
            <a:pPr marL="12600">
              <a:lnSpc>
                <a:spcPct val="100000"/>
              </a:lnSpc>
              <a:spcBef>
                <a:spcPts val="105"/>
              </a:spcBef>
            </a:pPr>
            <a:r>
              <a:rPr b="1" lang="ru-RU" sz="2200" spc="-1" strike="noStrike">
                <a:solidFill>
                  <a:srgbClr val="005aa9"/>
                </a:solidFill>
                <a:latin typeface="Calibri"/>
                <a:ea typeface="DejaVu Sans"/>
              </a:rPr>
              <a:t>ПРИ </a:t>
            </a:r>
            <a:r>
              <a:rPr b="1" lang="ru-RU" sz="2200" spc="-35" strike="noStrike">
                <a:solidFill>
                  <a:srgbClr val="005aa9"/>
                </a:solidFill>
                <a:latin typeface="Calibri"/>
                <a:ea typeface="DejaVu Sans"/>
              </a:rPr>
              <a:t>РАСЧЕТАХ </a:t>
            </a:r>
            <a:r>
              <a:rPr b="1" lang="ru-RU" sz="2200" spc="-1" strike="noStrike">
                <a:solidFill>
                  <a:srgbClr val="005aa9"/>
                </a:solidFill>
                <a:latin typeface="Calibri"/>
                <a:ea typeface="DejaVu Sans"/>
              </a:rPr>
              <a:t>С </a:t>
            </a:r>
            <a:r>
              <a:rPr b="1" lang="ru-RU" sz="2200" spc="1" strike="noStrike">
                <a:solidFill>
                  <a:srgbClr val="005aa9"/>
                </a:solidFill>
                <a:latin typeface="Calibri"/>
                <a:ea typeface="DejaVu Sans"/>
              </a:rPr>
              <a:t> ЮРИДИ</a:t>
            </a:r>
            <a:r>
              <a:rPr b="1" lang="ru-RU" sz="2200" spc="-7" strike="noStrike">
                <a:solidFill>
                  <a:srgbClr val="005aa9"/>
                </a:solidFill>
                <a:latin typeface="Calibri"/>
                <a:ea typeface="DejaVu Sans"/>
              </a:rPr>
              <a:t>Ч</a:t>
            </a:r>
            <a:r>
              <a:rPr b="1" lang="ru-RU" sz="2200" spc="-41" strike="noStrike">
                <a:solidFill>
                  <a:srgbClr val="005aa9"/>
                </a:solidFill>
                <a:latin typeface="Calibri"/>
                <a:ea typeface="DejaVu Sans"/>
              </a:rPr>
              <a:t>Е</a:t>
            </a:r>
            <a:r>
              <a:rPr b="1" lang="ru-RU" sz="2200" spc="1" strike="noStrike">
                <a:solidFill>
                  <a:srgbClr val="005aa9"/>
                </a:solidFill>
                <a:latin typeface="Calibri"/>
                <a:ea typeface="DejaVu Sans"/>
              </a:rPr>
              <a:t>СКИ</a:t>
            </a:r>
            <a:r>
              <a:rPr b="1" lang="ru-RU" sz="2200" spc="-1" strike="noStrike">
                <a:solidFill>
                  <a:srgbClr val="005aa9"/>
                </a:solidFill>
                <a:latin typeface="Calibri"/>
                <a:ea typeface="DejaVu Sans"/>
              </a:rPr>
              <a:t>МИ  </a:t>
            </a:r>
            <a:r>
              <a:rPr b="1" lang="ru-RU" sz="2200" spc="1" strike="noStrike">
                <a:solidFill>
                  <a:srgbClr val="005aa9"/>
                </a:solidFill>
                <a:latin typeface="Calibri"/>
                <a:ea typeface="DejaVu Sans"/>
              </a:rPr>
              <a:t>ЛИЦАМИ</a:t>
            </a:r>
            <a:endParaRPr b="0" lang="ru-RU" sz="2200" spc="-1" strike="noStrike">
              <a:latin typeface="Arial"/>
            </a:endParaRPr>
          </a:p>
        </p:txBody>
      </p:sp>
      <p:sp>
        <p:nvSpPr>
          <p:cNvPr id="57" name="CustomShape 19"/>
          <p:cNvSpPr/>
          <p:nvPr/>
        </p:nvSpPr>
        <p:spPr>
          <a:xfrm>
            <a:off x="498960" y="5724720"/>
            <a:ext cx="5765040" cy="306720"/>
          </a:xfrm>
          <a:prstGeom prst="rect">
            <a:avLst/>
          </a:prstGeom>
          <a:noFill/>
          <a:ln w="25560">
            <a:solidFill>
              <a:srgbClr val="385d89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0" rIns="0" tIns="32400" bIns="0"/>
          <a:p>
            <a:pPr marL="93960">
              <a:lnSpc>
                <a:spcPct val="100000"/>
              </a:lnSpc>
              <a:spcBef>
                <a:spcPts val="255"/>
              </a:spcBef>
            </a:pPr>
            <a:r>
              <a:rPr b="1" lang="ru-RU" sz="1800" spc="-1" strike="noStrike">
                <a:solidFill>
                  <a:srgbClr val="f88007"/>
                </a:solidFill>
                <a:latin typeface="Calibri"/>
                <a:ea typeface="DejaVu Sans"/>
              </a:rPr>
              <a:t>Ограничения:</a:t>
            </a:r>
            <a:r>
              <a:rPr b="1" lang="ru-RU" sz="1800" spc="-41" strike="noStrike">
                <a:solidFill>
                  <a:srgbClr val="f88007"/>
                </a:solidFill>
                <a:latin typeface="Calibri"/>
                <a:ea typeface="DejaVu Sans"/>
              </a:rPr>
              <a:t> </a:t>
            </a:r>
            <a:r>
              <a:rPr b="1" lang="ru-RU" sz="1800" spc="-29" strike="noStrike">
                <a:solidFill>
                  <a:srgbClr val="f88007"/>
                </a:solidFill>
                <a:latin typeface="Calibri"/>
                <a:ea typeface="DejaVu Sans"/>
              </a:rPr>
              <a:t>доход</a:t>
            </a:r>
            <a:r>
              <a:rPr b="1" lang="ru-RU" sz="1800" spc="1" strike="noStrike">
                <a:solidFill>
                  <a:srgbClr val="f88007"/>
                </a:solidFill>
                <a:latin typeface="Calibri"/>
                <a:ea typeface="DejaVu Sans"/>
              </a:rPr>
              <a:t> </a:t>
            </a:r>
            <a:r>
              <a:rPr b="1" lang="ru-RU" sz="1800" spc="-1" strike="noStrike">
                <a:solidFill>
                  <a:srgbClr val="f88007"/>
                </a:solidFill>
                <a:latin typeface="Calibri"/>
                <a:ea typeface="DejaVu Sans"/>
              </a:rPr>
              <a:t>за</a:t>
            </a:r>
            <a:r>
              <a:rPr b="1" lang="ru-RU" sz="1800" spc="1" strike="noStrike">
                <a:solidFill>
                  <a:srgbClr val="f88007"/>
                </a:solidFill>
                <a:latin typeface="Calibri"/>
                <a:ea typeface="DejaVu Sans"/>
              </a:rPr>
              <a:t> </a:t>
            </a:r>
            <a:r>
              <a:rPr b="1" lang="ru-RU" sz="1800" spc="-21" strike="noStrike">
                <a:solidFill>
                  <a:srgbClr val="f88007"/>
                </a:solidFill>
                <a:latin typeface="Calibri"/>
                <a:ea typeface="DejaVu Sans"/>
              </a:rPr>
              <a:t>год</a:t>
            </a:r>
            <a:r>
              <a:rPr b="1" lang="ru-RU" sz="1800" spc="1" strike="noStrike">
                <a:solidFill>
                  <a:srgbClr val="f88007"/>
                </a:solidFill>
                <a:latin typeface="Calibri"/>
                <a:ea typeface="DejaVu Sans"/>
              </a:rPr>
              <a:t> </a:t>
            </a:r>
            <a:r>
              <a:rPr b="1" lang="ru-RU" sz="1800" spc="-1" strike="noStrike">
                <a:solidFill>
                  <a:srgbClr val="f88007"/>
                </a:solidFill>
                <a:latin typeface="Calibri"/>
                <a:ea typeface="DejaVu Sans"/>
              </a:rPr>
              <a:t>не</a:t>
            </a:r>
            <a:r>
              <a:rPr b="1" lang="ru-RU" sz="1800" spc="7" strike="noStrike">
                <a:solidFill>
                  <a:srgbClr val="f88007"/>
                </a:solidFill>
                <a:latin typeface="Calibri"/>
                <a:ea typeface="DejaVu Sans"/>
              </a:rPr>
              <a:t> </a:t>
            </a:r>
            <a:r>
              <a:rPr b="1" lang="ru-RU" sz="1800" spc="-7" strike="noStrike">
                <a:solidFill>
                  <a:srgbClr val="f88007"/>
                </a:solidFill>
                <a:latin typeface="Calibri"/>
                <a:ea typeface="DejaVu Sans"/>
              </a:rPr>
              <a:t>более</a:t>
            </a:r>
            <a:r>
              <a:rPr b="1" lang="ru-RU" sz="1800" spc="-1" strike="noStrike">
                <a:solidFill>
                  <a:srgbClr val="f88007"/>
                </a:solidFill>
                <a:latin typeface="Calibri"/>
                <a:ea typeface="DejaVu Sans"/>
              </a:rPr>
              <a:t> 2,4 млн.</a:t>
            </a:r>
            <a:r>
              <a:rPr b="1" lang="ru-RU" sz="1800" spc="21" strike="noStrike">
                <a:solidFill>
                  <a:srgbClr val="f88007"/>
                </a:solidFill>
                <a:latin typeface="Calibri"/>
                <a:ea typeface="DejaVu Sans"/>
              </a:rPr>
              <a:t> </a:t>
            </a:r>
            <a:r>
              <a:rPr b="1" lang="ru-RU" sz="1800" spc="-9" strike="noStrike">
                <a:solidFill>
                  <a:srgbClr val="f88007"/>
                </a:solidFill>
                <a:latin typeface="Calibri"/>
                <a:ea typeface="DejaVu Sans"/>
              </a:rPr>
              <a:t>рублей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58" name="CustomShape 20"/>
          <p:cNvSpPr/>
          <p:nvPr/>
        </p:nvSpPr>
        <p:spPr>
          <a:xfrm>
            <a:off x="6448320" y="4824360"/>
            <a:ext cx="3633480" cy="500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3320" bIns="0"/>
          <a:p>
            <a:pPr marL="12600">
              <a:lnSpc>
                <a:spcPct val="100000"/>
              </a:lnSpc>
              <a:spcBef>
                <a:spcPts val="105"/>
              </a:spcBef>
            </a:pPr>
            <a:r>
              <a:rPr b="1" lang="ru-RU" sz="1600" spc="-1" strike="noStrike">
                <a:solidFill>
                  <a:srgbClr val="005aa9"/>
                </a:solidFill>
                <a:latin typeface="Calibri"/>
                <a:ea typeface="DejaVu Sans"/>
              </a:rPr>
              <a:t>Автоматическое</a:t>
            </a:r>
            <a:r>
              <a:rPr b="1" lang="ru-RU" sz="1600" spc="-69" strike="noStrike">
                <a:solidFill>
                  <a:srgbClr val="005aa9"/>
                </a:solidFill>
                <a:latin typeface="Calibri"/>
                <a:ea typeface="DejaVu Sans"/>
              </a:rPr>
              <a:t> </a:t>
            </a:r>
            <a:r>
              <a:rPr b="1" lang="ru-RU" sz="1600" spc="-1" strike="noStrike">
                <a:solidFill>
                  <a:srgbClr val="005aa9"/>
                </a:solidFill>
                <a:latin typeface="Calibri"/>
                <a:ea typeface="DejaVu Sans"/>
              </a:rPr>
              <a:t>формирование</a:t>
            </a:r>
            <a:r>
              <a:rPr b="1" lang="ru-RU" sz="1600" spc="-46" strike="noStrike">
                <a:solidFill>
                  <a:srgbClr val="005aa9"/>
                </a:solidFill>
                <a:latin typeface="Calibri"/>
                <a:ea typeface="DejaVu Sans"/>
              </a:rPr>
              <a:t> </a:t>
            </a:r>
            <a:r>
              <a:rPr b="1" lang="ru-RU" sz="1600" spc="-1" strike="noStrike">
                <a:solidFill>
                  <a:srgbClr val="005aa9"/>
                </a:solidFill>
                <a:latin typeface="Calibri"/>
                <a:ea typeface="DejaVu Sans"/>
              </a:rPr>
              <a:t>справок</a:t>
            </a:r>
            <a:endParaRPr b="0" lang="ru-RU" sz="1600" spc="-1" strike="noStrike">
              <a:latin typeface="Arial"/>
            </a:endParaRPr>
          </a:p>
          <a:p>
            <a:pPr marL="12600">
              <a:lnSpc>
                <a:spcPct val="100000"/>
              </a:lnSpc>
              <a:spcBef>
                <a:spcPts val="6"/>
              </a:spcBef>
            </a:pPr>
            <a:r>
              <a:rPr b="1" lang="ru-RU" sz="1600" spc="1" strike="noStrike">
                <a:solidFill>
                  <a:srgbClr val="005aa9"/>
                </a:solidFill>
                <a:latin typeface="Calibri"/>
                <a:ea typeface="DejaVu Sans"/>
              </a:rPr>
              <a:t>о</a:t>
            </a:r>
            <a:r>
              <a:rPr b="1" lang="ru-RU" sz="1600" spc="-21" strike="noStrike">
                <a:solidFill>
                  <a:srgbClr val="005aa9"/>
                </a:solidFill>
                <a:latin typeface="Calibri"/>
                <a:ea typeface="DejaVu Sans"/>
              </a:rPr>
              <a:t> </a:t>
            </a:r>
            <a:r>
              <a:rPr b="1" lang="ru-RU" sz="1600" spc="-1" strike="noStrike">
                <a:solidFill>
                  <a:srgbClr val="005aa9"/>
                </a:solidFill>
                <a:latin typeface="Calibri"/>
                <a:ea typeface="DejaVu Sans"/>
              </a:rPr>
              <a:t>полученных</a:t>
            </a:r>
            <a:r>
              <a:rPr b="1" lang="ru-RU" sz="1600" spc="-86" strike="noStrike">
                <a:solidFill>
                  <a:srgbClr val="005aa9"/>
                </a:solidFill>
                <a:latin typeface="Calibri"/>
                <a:ea typeface="DejaVu Sans"/>
              </a:rPr>
              <a:t> </a:t>
            </a:r>
            <a:r>
              <a:rPr b="1" lang="ru-RU" sz="1600" spc="-15" strike="noStrike">
                <a:solidFill>
                  <a:srgbClr val="005aa9"/>
                </a:solidFill>
                <a:latin typeface="Calibri"/>
                <a:ea typeface="DejaVu Sans"/>
              </a:rPr>
              <a:t>доходах</a:t>
            </a:r>
            <a:endParaRPr b="0" lang="ru-RU" sz="1600" spc="-1" strike="noStrike">
              <a:latin typeface="Arial"/>
            </a:endParaRPr>
          </a:p>
        </p:txBody>
      </p:sp>
      <p:sp>
        <p:nvSpPr>
          <p:cNvPr id="59" name="CustomShape 21"/>
          <p:cNvSpPr/>
          <p:nvPr/>
        </p:nvSpPr>
        <p:spPr>
          <a:xfrm>
            <a:off x="5325480" y="961200"/>
            <a:ext cx="4320000" cy="3150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600" bIns="0"/>
          <a:p>
            <a:pPr marL="12600">
              <a:lnSpc>
                <a:spcPct val="100000"/>
              </a:lnSpc>
              <a:spcBef>
                <a:spcPts val="99"/>
              </a:spcBef>
            </a:pPr>
            <a:r>
              <a:rPr b="1" lang="ru-RU" sz="3600" spc="-1" strike="noStrike">
                <a:solidFill>
                  <a:srgbClr val="f88007"/>
                </a:solidFill>
                <a:latin typeface="Calibri"/>
                <a:ea typeface="DejaVu Sans"/>
              </a:rPr>
              <a:t>Стань</a:t>
            </a:r>
            <a:r>
              <a:rPr b="1" lang="ru-RU" sz="3600" spc="-29" strike="noStrike">
                <a:solidFill>
                  <a:srgbClr val="f88007"/>
                </a:solidFill>
                <a:latin typeface="Calibri"/>
                <a:ea typeface="DejaVu Sans"/>
              </a:rPr>
              <a:t> </a:t>
            </a:r>
            <a:r>
              <a:rPr b="1" lang="ru-RU" sz="3600" spc="-1" strike="noStrike">
                <a:solidFill>
                  <a:srgbClr val="f88007"/>
                </a:solidFill>
                <a:latin typeface="Calibri"/>
                <a:ea typeface="DejaVu Sans"/>
              </a:rPr>
              <a:t>самозанятым!</a:t>
            </a:r>
            <a:endParaRPr b="0" lang="ru-RU" sz="3600" spc="-1" strike="noStrike">
              <a:latin typeface="Arial"/>
            </a:endParaRPr>
          </a:p>
          <a:p>
            <a:pPr marL="62280">
              <a:lnSpc>
                <a:spcPct val="100000"/>
              </a:lnSpc>
              <a:spcBef>
                <a:spcPts val="1604"/>
              </a:spcBef>
            </a:pPr>
            <a:r>
              <a:rPr b="1" lang="ru-RU" sz="2000" spc="-7" strike="noStrike">
                <a:solidFill>
                  <a:srgbClr val="f88007"/>
                </a:solidFill>
                <a:latin typeface="Calibri"/>
                <a:ea typeface="DejaVu Sans"/>
              </a:rPr>
              <a:t>БЫТЬ</a:t>
            </a:r>
            <a:r>
              <a:rPr b="1" lang="ru-RU" sz="2000" spc="-1" strike="noStrike">
                <a:solidFill>
                  <a:srgbClr val="f88007"/>
                </a:solidFill>
                <a:latin typeface="Calibri"/>
                <a:ea typeface="DejaVu Sans"/>
              </a:rPr>
              <a:t> </a:t>
            </a:r>
            <a:r>
              <a:rPr b="1" lang="ru-RU" sz="2000" spc="-9" strike="noStrike">
                <a:solidFill>
                  <a:srgbClr val="f88007"/>
                </a:solidFill>
                <a:latin typeface="Calibri"/>
                <a:ea typeface="DejaVu Sans"/>
              </a:rPr>
              <a:t>САМОЗАНЯТЫМ</a:t>
            </a:r>
            <a:r>
              <a:rPr b="1" lang="ru-RU" sz="2000" spc="66" strike="noStrike">
                <a:solidFill>
                  <a:srgbClr val="f88007"/>
                </a:solidFill>
                <a:latin typeface="Calibri"/>
                <a:ea typeface="DejaVu Sans"/>
              </a:rPr>
              <a:t> </a:t>
            </a:r>
            <a:r>
              <a:rPr b="1" lang="ru-RU" sz="2000" spc="-15" strike="noStrike">
                <a:solidFill>
                  <a:srgbClr val="f88007"/>
                </a:solidFill>
                <a:latin typeface="Calibri"/>
                <a:ea typeface="DejaVu Sans"/>
              </a:rPr>
              <a:t>ВЫГОДНО:</a:t>
            </a:r>
            <a:endParaRPr b="0" lang="ru-RU" sz="2000" spc="-1" strike="noStrike">
              <a:latin typeface="Arial"/>
            </a:endParaRPr>
          </a:p>
          <a:p>
            <a:pPr marL="1083960">
              <a:lnSpc>
                <a:spcPct val="100000"/>
              </a:lnSpc>
              <a:spcBef>
                <a:spcPts val="1324"/>
              </a:spcBef>
            </a:pPr>
            <a:r>
              <a:rPr b="1" lang="ru-RU" sz="1600" spc="-1" strike="noStrike">
                <a:solidFill>
                  <a:srgbClr val="005aa9"/>
                </a:solidFill>
                <a:latin typeface="Calibri"/>
                <a:ea typeface="DejaVu Sans"/>
              </a:rPr>
              <a:t>Онлайн</a:t>
            </a:r>
            <a:r>
              <a:rPr b="1" lang="ru-RU" sz="1600" spc="-41" strike="noStrike">
                <a:solidFill>
                  <a:srgbClr val="005aa9"/>
                </a:solidFill>
                <a:latin typeface="Calibri"/>
                <a:ea typeface="DejaVu Sans"/>
              </a:rPr>
              <a:t> </a:t>
            </a:r>
            <a:r>
              <a:rPr b="1" lang="ru-RU" sz="1600" spc="-1" strike="noStrike">
                <a:solidFill>
                  <a:srgbClr val="005aa9"/>
                </a:solidFill>
                <a:latin typeface="Calibri"/>
                <a:ea typeface="DejaVu Sans"/>
              </a:rPr>
              <a:t>регистрация</a:t>
            </a:r>
            <a:endParaRPr b="0" lang="ru-RU" sz="1600" spc="-1" strike="noStrike">
              <a:latin typeface="Arial"/>
            </a:endParaRPr>
          </a:p>
          <a:p>
            <a:pPr marL="1083960">
              <a:lnSpc>
                <a:spcPct val="100000"/>
              </a:lnSpc>
              <a:spcBef>
                <a:spcPts val="360"/>
              </a:spcBef>
            </a:pPr>
            <a:r>
              <a:rPr b="1" lang="ru-RU" sz="1600" spc="-1" strike="noStrike">
                <a:solidFill>
                  <a:srgbClr val="005aa9"/>
                </a:solidFill>
                <a:latin typeface="Calibri"/>
                <a:ea typeface="DejaVu Sans"/>
              </a:rPr>
              <a:t>Без</a:t>
            </a:r>
            <a:r>
              <a:rPr b="1" lang="ru-RU" sz="1600" spc="-26" strike="noStrike">
                <a:solidFill>
                  <a:srgbClr val="005aa9"/>
                </a:solidFill>
                <a:latin typeface="Calibri"/>
                <a:ea typeface="DejaVu Sans"/>
              </a:rPr>
              <a:t> </a:t>
            </a:r>
            <a:r>
              <a:rPr b="1" lang="ru-RU" sz="1600" spc="-1" strike="noStrike">
                <a:solidFill>
                  <a:srgbClr val="005aa9"/>
                </a:solidFill>
                <a:latin typeface="Calibri"/>
                <a:ea typeface="DejaVu Sans"/>
              </a:rPr>
              <a:t>отчетности,</a:t>
            </a:r>
            <a:r>
              <a:rPr b="1" lang="ru-RU" sz="1600" spc="-35" strike="noStrike">
                <a:solidFill>
                  <a:srgbClr val="005aa9"/>
                </a:solidFill>
                <a:latin typeface="Calibri"/>
                <a:ea typeface="DejaVu Sans"/>
              </a:rPr>
              <a:t> </a:t>
            </a:r>
            <a:r>
              <a:rPr b="1" lang="ru-RU" sz="1600" spc="-1" strike="noStrike">
                <a:solidFill>
                  <a:srgbClr val="005aa9"/>
                </a:solidFill>
                <a:latin typeface="Calibri"/>
                <a:ea typeface="DejaVu Sans"/>
              </a:rPr>
              <a:t>страховые</a:t>
            </a:r>
            <a:endParaRPr b="0" lang="ru-RU" sz="1600" spc="-1" strike="noStrike">
              <a:latin typeface="Arial"/>
            </a:endParaRPr>
          </a:p>
          <a:p>
            <a:pPr marL="1083960">
              <a:lnSpc>
                <a:spcPct val="100000"/>
              </a:lnSpc>
            </a:pPr>
            <a:r>
              <a:rPr b="1" lang="ru-RU" sz="1600" spc="1" strike="noStrike">
                <a:solidFill>
                  <a:srgbClr val="005aa9"/>
                </a:solidFill>
                <a:latin typeface="Calibri"/>
                <a:ea typeface="DejaVu Sans"/>
              </a:rPr>
              <a:t>взносы</a:t>
            </a:r>
            <a:r>
              <a:rPr b="1" lang="ru-RU" sz="1600" spc="-66" strike="noStrike">
                <a:solidFill>
                  <a:srgbClr val="005aa9"/>
                </a:solidFill>
                <a:latin typeface="Calibri"/>
                <a:ea typeface="DejaVu Sans"/>
              </a:rPr>
              <a:t> </a:t>
            </a:r>
            <a:r>
              <a:rPr b="1" lang="ru-RU" sz="1600" spc="1" strike="noStrike">
                <a:solidFill>
                  <a:srgbClr val="005aa9"/>
                </a:solidFill>
                <a:latin typeface="Calibri"/>
                <a:ea typeface="DejaVu Sans"/>
              </a:rPr>
              <a:t>не</a:t>
            </a:r>
            <a:r>
              <a:rPr b="1" lang="ru-RU" sz="1600" spc="-41" strike="noStrike">
                <a:solidFill>
                  <a:srgbClr val="005aa9"/>
                </a:solidFill>
                <a:latin typeface="Calibri"/>
                <a:ea typeface="DejaVu Sans"/>
              </a:rPr>
              <a:t> </a:t>
            </a:r>
            <a:r>
              <a:rPr b="1" lang="ru-RU" sz="1600" spc="-1" strike="noStrike">
                <a:solidFill>
                  <a:srgbClr val="005aa9"/>
                </a:solidFill>
                <a:latin typeface="Calibri"/>
                <a:ea typeface="DejaVu Sans"/>
              </a:rPr>
              <a:t>уплачиваются</a:t>
            </a:r>
            <a:endParaRPr b="0" lang="ru-RU" sz="1600" spc="-1" strike="noStrike">
              <a:latin typeface="Arial"/>
            </a:endParaRPr>
          </a:p>
          <a:p>
            <a:pPr marL="1083960">
              <a:lnSpc>
                <a:spcPct val="100000"/>
              </a:lnSpc>
              <a:spcBef>
                <a:spcPts val="595"/>
              </a:spcBef>
            </a:pPr>
            <a:r>
              <a:rPr b="1" lang="ru-RU" sz="1600" spc="-1" strike="noStrike">
                <a:solidFill>
                  <a:srgbClr val="005aa9"/>
                </a:solidFill>
                <a:latin typeface="Calibri"/>
                <a:ea typeface="DejaVu Sans"/>
              </a:rPr>
              <a:t>Без</a:t>
            </a:r>
            <a:r>
              <a:rPr b="1" lang="ru-RU" sz="1600" spc="-26" strike="noStrike">
                <a:solidFill>
                  <a:srgbClr val="005aa9"/>
                </a:solidFill>
                <a:latin typeface="Calibri"/>
                <a:ea typeface="DejaVu Sans"/>
              </a:rPr>
              <a:t> </a:t>
            </a:r>
            <a:r>
              <a:rPr b="1" lang="ru-RU" sz="1600" spc="-1" strike="noStrike">
                <a:solidFill>
                  <a:srgbClr val="005aa9"/>
                </a:solidFill>
                <a:latin typeface="Calibri"/>
                <a:ea typeface="DejaVu Sans"/>
              </a:rPr>
              <a:t>кассы,</a:t>
            </a:r>
            <a:r>
              <a:rPr b="1" lang="ru-RU" sz="1600" spc="-41" strike="noStrike">
                <a:solidFill>
                  <a:srgbClr val="005aa9"/>
                </a:solidFill>
                <a:latin typeface="Calibri"/>
                <a:ea typeface="DejaVu Sans"/>
              </a:rPr>
              <a:t> </a:t>
            </a:r>
            <a:r>
              <a:rPr b="1" lang="ru-RU" sz="1600" spc="-1" strike="noStrike">
                <a:solidFill>
                  <a:srgbClr val="005aa9"/>
                </a:solidFill>
                <a:latin typeface="Calibri"/>
                <a:ea typeface="DejaVu Sans"/>
              </a:rPr>
              <a:t>автоматическое</a:t>
            </a:r>
            <a:endParaRPr b="0" lang="ru-RU" sz="1600" spc="-1" strike="noStrike">
              <a:latin typeface="Arial"/>
            </a:endParaRPr>
          </a:p>
          <a:p>
            <a:pPr marL="1083960">
              <a:lnSpc>
                <a:spcPct val="100000"/>
              </a:lnSpc>
            </a:pPr>
            <a:r>
              <a:rPr b="1" lang="ru-RU" sz="1600" spc="-1" strike="noStrike">
                <a:solidFill>
                  <a:srgbClr val="005aa9"/>
                </a:solidFill>
                <a:latin typeface="Calibri"/>
                <a:ea typeface="DejaVu Sans"/>
              </a:rPr>
              <a:t>форм</a:t>
            </a:r>
            <a:r>
              <a:rPr b="1" lang="ru-RU" sz="1600" spc="-7" strike="noStrike">
                <a:solidFill>
                  <a:srgbClr val="005aa9"/>
                </a:solidFill>
                <a:latin typeface="Calibri"/>
                <a:ea typeface="DejaVu Sans"/>
              </a:rPr>
              <a:t>и</a:t>
            </a:r>
            <a:r>
              <a:rPr b="1" lang="ru-RU" sz="1600" spc="-1" strike="noStrike">
                <a:solidFill>
                  <a:srgbClr val="005aa9"/>
                </a:solidFill>
                <a:latin typeface="Calibri"/>
                <a:ea typeface="DejaVu Sans"/>
              </a:rPr>
              <a:t>ров</a:t>
            </a:r>
            <a:r>
              <a:rPr b="1" lang="ru-RU" sz="1600" spc="-7" strike="noStrike">
                <a:solidFill>
                  <a:srgbClr val="005aa9"/>
                </a:solidFill>
                <a:latin typeface="Calibri"/>
                <a:ea typeface="DejaVu Sans"/>
              </a:rPr>
              <a:t>а</a:t>
            </a:r>
            <a:r>
              <a:rPr b="1" lang="ru-RU" sz="1600" spc="1" strike="noStrike">
                <a:solidFill>
                  <a:srgbClr val="005aa9"/>
                </a:solidFill>
                <a:latin typeface="Calibri"/>
                <a:ea typeface="DejaVu Sans"/>
              </a:rPr>
              <a:t>н</a:t>
            </a:r>
            <a:r>
              <a:rPr b="1" lang="ru-RU" sz="1600" spc="-7" strike="noStrike">
                <a:solidFill>
                  <a:srgbClr val="005aa9"/>
                </a:solidFill>
                <a:latin typeface="Calibri"/>
                <a:ea typeface="DejaVu Sans"/>
              </a:rPr>
              <a:t>и</a:t>
            </a:r>
            <a:r>
              <a:rPr b="1" lang="ru-RU" sz="1600" spc="-1" strike="noStrike">
                <a:solidFill>
                  <a:srgbClr val="005aa9"/>
                </a:solidFill>
                <a:latin typeface="Calibri"/>
                <a:ea typeface="DejaVu Sans"/>
              </a:rPr>
              <a:t>е</a:t>
            </a:r>
            <a:r>
              <a:rPr b="1" lang="ru-RU" sz="1600" spc="-66" strike="noStrike">
                <a:solidFill>
                  <a:srgbClr val="005aa9"/>
                </a:solidFill>
                <a:latin typeface="Calibri"/>
                <a:ea typeface="DejaVu Sans"/>
              </a:rPr>
              <a:t> </a:t>
            </a:r>
            <a:r>
              <a:rPr b="1" lang="ru-RU" sz="1600" spc="1" strike="noStrike">
                <a:solidFill>
                  <a:srgbClr val="005aa9"/>
                </a:solidFill>
                <a:latin typeface="Calibri"/>
                <a:ea typeface="DejaVu Sans"/>
              </a:rPr>
              <a:t>ч</a:t>
            </a:r>
            <a:r>
              <a:rPr b="1" lang="ru-RU" sz="1600" spc="-1" strike="noStrike">
                <a:solidFill>
                  <a:srgbClr val="005aa9"/>
                </a:solidFill>
                <a:latin typeface="Calibri"/>
                <a:ea typeface="DejaVu Sans"/>
              </a:rPr>
              <a:t>е</a:t>
            </a:r>
            <a:r>
              <a:rPr b="1" lang="ru-RU" sz="1600" spc="-26" strike="noStrike">
                <a:solidFill>
                  <a:srgbClr val="005aa9"/>
                </a:solidFill>
                <a:latin typeface="Calibri"/>
                <a:ea typeface="DejaVu Sans"/>
              </a:rPr>
              <a:t>к</a:t>
            </a:r>
            <a:r>
              <a:rPr b="1" lang="ru-RU" sz="1600" spc="-1" strike="noStrike">
                <a:solidFill>
                  <a:srgbClr val="005aa9"/>
                </a:solidFill>
                <a:latin typeface="Calibri"/>
                <a:ea typeface="DejaVu Sans"/>
              </a:rPr>
              <a:t>ов</a:t>
            </a:r>
            <a:endParaRPr b="0" lang="ru-RU" sz="1600" spc="-1" strike="noStrike">
              <a:latin typeface="Arial"/>
            </a:endParaRPr>
          </a:p>
          <a:p>
            <a:pPr marL="1083960">
              <a:lnSpc>
                <a:spcPct val="100000"/>
              </a:lnSpc>
              <a:spcBef>
                <a:spcPts val="680"/>
              </a:spcBef>
            </a:pPr>
            <a:r>
              <a:rPr b="1" lang="ru-RU" sz="1600" spc="-1" strike="noStrike">
                <a:solidFill>
                  <a:srgbClr val="005aa9"/>
                </a:solidFill>
                <a:latin typeface="Calibri"/>
                <a:ea typeface="DejaVu Sans"/>
              </a:rPr>
              <a:t>Все</a:t>
            </a:r>
            <a:r>
              <a:rPr b="1" lang="ru-RU" sz="1600" spc="-26" strike="noStrike">
                <a:solidFill>
                  <a:srgbClr val="005aa9"/>
                </a:solidFill>
                <a:latin typeface="Calibri"/>
                <a:ea typeface="DejaVu Sans"/>
              </a:rPr>
              <a:t> </a:t>
            </a:r>
            <a:r>
              <a:rPr b="1" lang="ru-RU" sz="1600" spc="-1" strike="noStrike">
                <a:solidFill>
                  <a:srgbClr val="005aa9"/>
                </a:solidFill>
                <a:latin typeface="Calibri"/>
                <a:ea typeface="DejaVu Sans"/>
              </a:rPr>
              <a:t>расчеты</a:t>
            </a:r>
            <a:r>
              <a:rPr b="1" lang="ru-RU" sz="1600" spc="-41" strike="noStrike">
                <a:solidFill>
                  <a:srgbClr val="005aa9"/>
                </a:solidFill>
                <a:latin typeface="Calibri"/>
                <a:ea typeface="DejaVu Sans"/>
              </a:rPr>
              <a:t> </a:t>
            </a:r>
            <a:r>
              <a:rPr b="1" lang="ru-RU" sz="1600" spc="-1" strike="noStrike">
                <a:solidFill>
                  <a:srgbClr val="005aa9"/>
                </a:solidFill>
                <a:latin typeface="Calibri"/>
                <a:ea typeface="DejaVu Sans"/>
              </a:rPr>
              <a:t>и</a:t>
            </a:r>
            <a:r>
              <a:rPr b="1" lang="ru-RU" sz="1600" spc="1" strike="noStrike">
                <a:solidFill>
                  <a:srgbClr val="005aa9"/>
                </a:solidFill>
                <a:latin typeface="Calibri"/>
                <a:ea typeface="DejaVu Sans"/>
              </a:rPr>
              <a:t> </a:t>
            </a:r>
            <a:r>
              <a:rPr b="1" lang="ru-RU" sz="1600" spc="-1" strike="noStrike">
                <a:solidFill>
                  <a:srgbClr val="005aa9"/>
                </a:solidFill>
                <a:latin typeface="Calibri"/>
                <a:ea typeface="DejaVu Sans"/>
              </a:rPr>
              <a:t>оплата</a:t>
            </a:r>
            <a:r>
              <a:rPr b="1" lang="ru-RU" sz="1600" spc="-49" strike="noStrike">
                <a:solidFill>
                  <a:srgbClr val="005aa9"/>
                </a:solidFill>
                <a:latin typeface="Calibri"/>
                <a:ea typeface="DejaVu Sans"/>
              </a:rPr>
              <a:t> </a:t>
            </a:r>
            <a:r>
              <a:rPr b="1" lang="ru-RU" sz="1600" spc="-1" strike="noStrike">
                <a:solidFill>
                  <a:srgbClr val="005aa9"/>
                </a:solidFill>
                <a:latin typeface="Calibri"/>
                <a:ea typeface="DejaVu Sans"/>
              </a:rPr>
              <a:t>налогов</a:t>
            </a:r>
            <a:r>
              <a:rPr b="1" lang="ru-RU" sz="1600" spc="321" strike="noStrike">
                <a:solidFill>
                  <a:srgbClr val="005aa9"/>
                </a:solidFill>
                <a:latin typeface="Calibri"/>
                <a:ea typeface="DejaVu Sans"/>
              </a:rPr>
              <a:t> </a:t>
            </a:r>
            <a:r>
              <a:rPr b="1" lang="ru-RU" sz="1600" spc="-1" strike="noStrike">
                <a:solidFill>
                  <a:srgbClr val="005aa9"/>
                </a:solidFill>
                <a:latin typeface="Calibri"/>
                <a:ea typeface="DejaVu Sans"/>
              </a:rPr>
              <a:t>через</a:t>
            </a:r>
            <a:endParaRPr b="0" lang="ru-RU" sz="1600" spc="-1" strike="noStrike">
              <a:latin typeface="Arial"/>
            </a:endParaRPr>
          </a:p>
          <a:p>
            <a:pPr marL="1083960">
              <a:lnSpc>
                <a:spcPct val="100000"/>
              </a:lnSpc>
              <a:spcBef>
                <a:spcPts val="6"/>
              </a:spcBef>
            </a:pPr>
            <a:r>
              <a:rPr b="1" lang="ru-RU" sz="1600" spc="-1" strike="noStrike">
                <a:solidFill>
                  <a:srgbClr val="005aa9"/>
                </a:solidFill>
                <a:latin typeface="Calibri"/>
                <a:ea typeface="DejaVu Sans"/>
              </a:rPr>
              <a:t>мо</a:t>
            </a:r>
            <a:r>
              <a:rPr b="1" lang="ru-RU" sz="1600" spc="7" strike="noStrike">
                <a:solidFill>
                  <a:srgbClr val="005aa9"/>
                </a:solidFill>
                <a:latin typeface="Calibri"/>
                <a:ea typeface="DejaVu Sans"/>
              </a:rPr>
              <a:t>б</a:t>
            </a:r>
            <a:r>
              <a:rPr b="1" lang="ru-RU" sz="1600" spc="-1" strike="noStrike">
                <a:solidFill>
                  <a:srgbClr val="005aa9"/>
                </a:solidFill>
                <a:latin typeface="Calibri"/>
                <a:ea typeface="DejaVu Sans"/>
              </a:rPr>
              <a:t>иль</a:t>
            </a:r>
            <a:r>
              <a:rPr b="1" lang="ru-RU" sz="1600" spc="7" strike="noStrike">
                <a:solidFill>
                  <a:srgbClr val="005aa9"/>
                </a:solidFill>
                <a:latin typeface="Calibri"/>
                <a:ea typeface="DejaVu Sans"/>
              </a:rPr>
              <a:t>н</a:t>
            </a:r>
            <a:r>
              <a:rPr b="1" lang="ru-RU" sz="1600" spc="1" strike="noStrike">
                <a:solidFill>
                  <a:srgbClr val="005aa9"/>
                </a:solidFill>
                <a:latin typeface="Calibri"/>
                <a:ea typeface="DejaVu Sans"/>
              </a:rPr>
              <a:t>ое</a:t>
            </a:r>
            <a:r>
              <a:rPr b="1" lang="ru-RU" sz="1600" spc="-66" strike="noStrike">
                <a:solidFill>
                  <a:srgbClr val="005aa9"/>
                </a:solidFill>
                <a:latin typeface="Calibri"/>
                <a:ea typeface="DejaVu Sans"/>
              </a:rPr>
              <a:t> </a:t>
            </a:r>
            <a:r>
              <a:rPr b="1" lang="ru-RU" sz="1600" spc="-1" strike="noStrike">
                <a:solidFill>
                  <a:srgbClr val="005aa9"/>
                </a:solidFill>
                <a:latin typeface="Calibri"/>
                <a:ea typeface="DejaVu Sans"/>
              </a:rPr>
              <a:t>прил</a:t>
            </a:r>
            <a:r>
              <a:rPr b="1" lang="ru-RU" sz="1600" spc="-21" strike="noStrike">
                <a:solidFill>
                  <a:srgbClr val="005aa9"/>
                </a:solidFill>
                <a:latin typeface="Calibri"/>
                <a:ea typeface="DejaVu Sans"/>
              </a:rPr>
              <a:t>о</a:t>
            </a:r>
            <a:r>
              <a:rPr b="1" lang="ru-RU" sz="1600" spc="-29" strike="noStrike">
                <a:solidFill>
                  <a:srgbClr val="005aa9"/>
                </a:solidFill>
                <a:latin typeface="Calibri"/>
                <a:ea typeface="DejaVu Sans"/>
              </a:rPr>
              <a:t>ж</a:t>
            </a:r>
            <a:r>
              <a:rPr b="1" lang="ru-RU" sz="1600" spc="1" strike="noStrike">
                <a:solidFill>
                  <a:srgbClr val="005aa9"/>
                </a:solidFill>
                <a:latin typeface="Calibri"/>
                <a:ea typeface="DejaVu Sans"/>
              </a:rPr>
              <a:t>е</a:t>
            </a:r>
            <a:r>
              <a:rPr b="1" lang="ru-RU" sz="1600" spc="7" strike="noStrike">
                <a:solidFill>
                  <a:srgbClr val="005aa9"/>
                </a:solidFill>
                <a:latin typeface="Calibri"/>
                <a:ea typeface="DejaVu Sans"/>
              </a:rPr>
              <a:t>н</a:t>
            </a:r>
            <a:r>
              <a:rPr b="1" lang="ru-RU" sz="1600" spc="-1" strike="noStrike">
                <a:solidFill>
                  <a:srgbClr val="005aa9"/>
                </a:solidFill>
                <a:latin typeface="Calibri"/>
                <a:ea typeface="DejaVu Sans"/>
              </a:rPr>
              <a:t>и</a:t>
            </a:r>
            <a:r>
              <a:rPr b="1" lang="ru-RU" sz="1600" spc="1" strike="noStrike">
                <a:solidFill>
                  <a:srgbClr val="005aa9"/>
                </a:solidFill>
                <a:latin typeface="Calibri"/>
                <a:ea typeface="DejaVu Sans"/>
              </a:rPr>
              <a:t>е</a:t>
            </a:r>
            <a:endParaRPr b="0" lang="ru-RU" sz="1600" spc="-1" strike="noStrike">
              <a:latin typeface="Arial"/>
            </a:endParaRPr>
          </a:p>
        </p:txBody>
      </p:sp>
      <p:sp>
        <p:nvSpPr>
          <p:cNvPr id="60" name="CustomShape 22"/>
          <p:cNvSpPr/>
          <p:nvPr/>
        </p:nvSpPr>
        <p:spPr>
          <a:xfrm>
            <a:off x="6448320" y="4230720"/>
            <a:ext cx="3252960" cy="256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3320" bIns="0"/>
          <a:p>
            <a:pPr marL="12600">
              <a:lnSpc>
                <a:spcPct val="100000"/>
              </a:lnSpc>
              <a:spcBef>
                <a:spcPts val="105"/>
              </a:spcBef>
            </a:pPr>
            <a:r>
              <a:rPr b="1" lang="ru-RU" sz="1600" spc="-1" strike="noStrike">
                <a:solidFill>
                  <a:srgbClr val="005aa9"/>
                </a:solidFill>
                <a:latin typeface="Calibri"/>
                <a:ea typeface="DejaVu Sans"/>
              </a:rPr>
              <a:t>Предоставляется</a:t>
            </a:r>
            <a:r>
              <a:rPr b="1" lang="ru-RU" sz="1600" spc="-46" strike="noStrike">
                <a:solidFill>
                  <a:srgbClr val="005aa9"/>
                </a:solidFill>
                <a:latin typeface="Calibri"/>
                <a:ea typeface="DejaVu Sans"/>
              </a:rPr>
              <a:t> </a:t>
            </a:r>
            <a:r>
              <a:rPr b="1" lang="ru-RU" sz="1600" spc="-1" strike="noStrike">
                <a:solidFill>
                  <a:srgbClr val="005aa9"/>
                </a:solidFill>
                <a:latin typeface="Calibri"/>
                <a:ea typeface="DejaVu Sans"/>
              </a:rPr>
              <a:t>налоговый</a:t>
            </a:r>
            <a:r>
              <a:rPr b="1" lang="ru-RU" sz="1600" spc="-66" strike="noStrike">
                <a:solidFill>
                  <a:srgbClr val="005aa9"/>
                </a:solidFill>
                <a:latin typeface="Calibri"/>
                <a:ea typeface="DejaVu Sans"/>
              </a:rPr>
              <a:t> </a:t>
            </a:r>
            <a:r>
              <a:rPr b="1" lang="ru-RU" sz="1600" spc="1" strike="noStrike">
                <a:solidFill>
                  <a:srgbClr val="005aa9"/>
                </a:solidFill>
                <a:latin typeface="Calibri"/>
                <a:ea typeface="DejaVu Sans"/>
              </a:rPr>
              <a:t>вычет</a:t>
            </a:r>
            <a:r>
              <a:rPr b="1" lang="ru-RU" sz="1600" spc="-55" strike="noStrike">
                <a:solidFill>
                  <a:srgbClr val="005aa9"/>
                </a:solidFill>
                <a:latin typeface="Calibri"/>
                <a:ea typeface="DejaVu Sans"/>
              </a:rPr>
              <a:t> </a:t>
            </a:r>
            <a:r>
              <a:rPr b="1" lang="ru-RU" sz="1600" spc="-1" strike="noStrike">
                <a:solidFill>
                  <a:srgbClr val="005aa9"/>
                </a:solidFill>
                <a:latin typeface="Calibri"/>
                <a:ea typeface="DejaVu Sans"/>
              </a:rPr>
              <a:t>в</a:t>
            </a:r>
            <a:endParaRPr b="0" lang="ru-RU" sz="1600" spc="-1" strike="noStrike">
              <a:latin typeface="Arial"/>
            </a:endParaRPr>
          </a:p>
        </p:txBody>
      </p:sp>
      <p:grpSp>
        <p:nvGrpSpPr>
          <p:cNvPr id="61" name="Group 23"/>
          <p:cNvGrpSpPr/>
          <p:nvPr/>
        </p:nvGrpSpPr>
        <p:grpSpPr>
          <a:xfrm>
            <a:off x="514080" y="1710360"/>
            <a:ext cx="10160640" cy="5628600"/>
            <a:chOff x="514080" y="1710360"/>
            <a:chExt cx="10160640" cy="5628600"/>
          </a:xfrm>
        </p:grpSpPr>
        <p:pic>
          <p:nvPicPr>
            <p:cNvPr id="62" name="object 29" descr=""/>
            <p:cNvPicPr/>
            <p:nvPr/>
          </p:nvPicPr>
          <p:blipFill>
            <a:blip r:embed="rId2"/>
            <a:stretch/>
          </p:blipFill>
          <p:spPr>
            <a:xfrm>
              <a:off x="5763240" y="3200040"/>
              <a:ext cx="425520" cy="42552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63" name="object 30" descr=""/>
            <p:cNvPicPr/>
            <p:nvPr/>
          </p:nvPicPr>
          <p:blipFill>
            <a:blip r:embed="rId3"/>
            <a:stretch/>
          </p:blipFill>
          <p:spPr>
            <a:xfrm>
              <a:off x="5676480" y="2635920"/>
              <a:ext cx="521280" cy="46728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64" name="object 31" descr=""/>
            <p:cNvPicPr/>
            <p:nvPr/>
          </p:nvPicPr>
          <p:blipFill>
            <a:blip r:embed="rId4"/>
            <a:stretch/>
          </p:blipFill>
          <p:spPr>
            <a:xfrm>
              <a:off x="5611680" y="2156760"/>
              <a:ext cx="406440" cy="40500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65" name="object 32" descr=""/>
            <p:cNvPicPr/>
            <p:nvPr/>
          </p:nvPicPr>
          <p:blipFill>
            <a:blip r:embed="rId5"/>
            <a:stretch/>
          </p:blipFill>
          <p:spPr>
            <a:xfrm>
              <a:off x="5734800" y="4835520"/>
              <a:ext cx="477000" cy="47700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66" name="object 33" descr=""/>
            <p:cNvPicPr/>
            <p:nvPr/>
          </p:nvPicPr>
          <p:blipFill>
            <a:blip r:embed="rId6"/>
            <a:stretch/>
          </p:blipFill>
          <p:spPr>
            <a:xfrm>
              <a:off x="5731920" y="3717360"/>
              <a:ext cx="478080" cy="47808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67" name="object 34" descr=""/>
            <p:cNvPicPr/>
            <p:nvPr/>
          </p:nvPicPr>
          <p:blipFill>
            <a:blip r:embed="rId7"/>
            <a:stretch/>
          </p:blipFill>
          <p:spPr>
            <a:xfrm>
              <a:off x="514080" y="1710360"/>
              <a:ext cx="1278720" cy="120564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68" name="object 35" descr=""/>
            <p:cNvPicPr/>
            <p:nvPr/>
          </p:nvPicPr>
          <p:blipFill>
            <a:blip r:embed="rId8"/>
            <a:stretch/>
          </p:blipFill>
          <p:spPr>
            <a:xfrm>
              <a:off x="6936120" y="5364720"/>
              <a:ext cx="3738600" cy="197424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69" name="object 36" descr=""/>
            <p:cNvPicPr/>
            <p:nvPr/>
          </p:nvPicPr>
          <p:blipFill>
            <a:blip r:embed="rId9"/>
            <a:stretch/>
          </p:blipFill>
          <p:spPr>
            <a:xfrm>
              <a:off x="5373360" y="2235240"/>
              <a:ext cx="237600" cy="24732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70" name="object 37" descr=""/>
            <p:cNvPicPr/>
            <p:nvPr/>
          </p:nvPicPr>
          <p:blipFill>
            <a:blip r:embed="rId10"/>
            <a:stretch/>
          </p:blipFill>
          <p:spPr>
            <a:xfrm>
              <a:off x="5373360" y="2745720"/>
              <a:ext cx="237600" cy="24732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71" name="object 38" descr=""/>
            <p:cNvPicPr/>
            <p:nvPr/>
          </p:nvPicPr>
          <p:blipFill>
            <a:blip r:embed="rId11"/>
            <a:stretch/>
          </p:blipFill>
          <p:spPr>
            <a:xfrm>
              <a:off x="5373360" y="3289320"/>
              <a:ext cx="237600" cy="24732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72" name="object 39" descr=""/>
            <p:cNvPicPr/>
            <p:nvPr/>
          </p:nvPicPr>
          <p:blipFill>
            <a:blip r:embed="rId12"/>
            <a:stretch/>
          </p:blipFill>
          <p:spPr>
            <a:xfrm>
              <a:off x="5373360" y="3832560"/>
              <a:ext cx="237600" cy="24732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73" name="object 40" descr=""/>
            <p:cNvPicPr/>
            <p:nvPr/>
          </p:nvPicPr>
          <p:blipFill>
            <a:blip r:embed="rId13"/>
            <a:stretch/>
          </p:blipFill>
          <p:spPr>
            <a:xfrm>
              <a:off x="5373360" y="4349880"/>
              <a:ext cx="237600" cy="24732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74" name="object 41" descr=""/>
            <p:cNvPicPr/>
            <p:nvPr/>
          </p:nvPicPr>
          <p:blipFill>
            <a:blip r:embed="rId14"/>
            <a:stretch/>
          </p:blipFill>
          <p:spPr>
            <a:xfrm>
              <a:off x="5373360" y="4973760"/>
              <a:ext cx="237600" cy="24732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75" name="object 42" descr=""/>
            <p:cNvPicPr/>
            <p:nvPr/>
          </p:nvPicPr>
          <p:blipFill>
            <a:blip r:embed="rId15"/>
            <a:stretch/>
          </p:blipFill>
          <p:spPr>
            <a:xfrm>
              <a:off x="5865840" y="5714640"/>
              <a:ext cx="398160" cy="394560"/>
            </a:xfrm>
            <a:prstGeom prst="rect">
              <a:avLst/>
            </a:prstGeom>
            <a:ln>
              <a:noFill/>
            </a:ln>
          </p:spPr>
        </p:pic>
      </p:grpSp>
      <p:sp>
        <p:nvSpPr>
          <p:cNvPr id="76" name="CustomShape 24"/>
          <p:cNvSpPr/>
          <p:nvPr/>
        </p:nvSpPr>
        <p:spPr>
          <a:xfrm>
            <a:off x="5752080" y="4425480"/>
            <a:ext cx="2788920" cy="4683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240" bIns="0"/>
          <a:p>
            <a:pPr marL="38160">
              <a:lnSpc>
                <a:spcPct val="100000"/>
              </a:lnSpc>
              <a:spcBef>
                <a:spcPts val="96"/>
              </a:spcBef>
            </a:pPr>
            <a:r>
              <a:rPr b="1" lang="ru-RU" sz="3000" spc="-9" strike="noStrike" baseline="15000">
                <a:solidFill>
                  <a:srgbClr val="005aa9"/>
                </a:solidFill>
                <a:latin typeface="Calibri"/>
                <a:ea typeface="DejaVu Sans"/>
              </a:rPr>
              <a:t>10</a:t>
            </a:r>
            <a:r>
              <a:rPr b="1" lang="ru-RU" sz="3000" spc="-55" strike="noStrike" baseline="15000">
                <a:solidFill>
                  <a:srgbClr val="005aa9"/>
                </a:solidFill>
                <a:latin typeface="Calibri"/>
                <a:ea typeface="DejaVu Sans"/>
              </a:rPr>
              <a:t> </a:t>
            </a:r>
            <a:r>
              <a:rPr b="1" lang="ru-RU" sz="2400" spc="-1" strike="noStrike" baseline="19000">
                <a:solidFill>
                  <a:srgbClr val="005aa9"/>
                </a:solidFill>
                <a:latin typeface="Calibri"/>
                <a:ea typeface="DejaVu Sans"/>
              </a:rPr>
              <a:t>000</a:t>
            </a:r>
            <a:r>
              <a:rPr b="1" lang="ru-RU" sz="2400" spc="9" strike="noStrike" baseline="19000">
                <a:solidFill>
                  <a:srgbClr val="005aa9"/>
                </a:solidFill>
                <a:latin typeface="Calibri"/>
                <a:ea typeface="DejaVu Sans"/>
              </a:rPr>
              <a:t> </a:t>
            </a:r>
            <a:r>
              <a:rPr b="1" lang="ru-RU" sz="1600" spc="1" strike="noStrike">
                <a:solidFill>
                  <a:srgbClr val="005aa9"/>
                </a:solidFill>
                <a:latin typeface="Calibri"/>
                <a:ea typeface="DejaVu Sans"/>
              </a:rPr>
              <a:t>размере</a:t>
            </a:r>
            <a:r>
              <a:rPr b="1" lang="ru-RU" sz="1600" spc="-49" strike="noStrike">
                <a:solidFill>
                  <a:srgbClr val="005aa9"/>
                </a:solidFill>
                <a:latin typeface="Calibri"/>
                <a:ea typeface="DejaVu Sans"/>
              </a:rPr>
              <a:t> </a:t>
            </a:r>
            <a:r>
              <a:rPr b="1" lang="ru-RU" sz="1600" spc="-1" strike="noStrike">
                <a:solidFill>
                  <a:srgbClr val="005aa9"/>
                </a:solidFill>
                <a:latin typeface="Calibri"/>
                <a:ea typeface="DejaVu Sans"/>
              </a:rPr>
              <a:t>10</a:t>
            </a:r>
            <a:r>
              <a:rPr b="1" lang="ru-RU" sz="1600" spc="-29" strike="noStrike">
                <a:solidFill>
                  <a:srgbClr val="005aa9"/>
                </a:solidFill>
                <a:latin typeface="Calibri"/>
                <a:ea typeface="DejaVu Sans"/>
              </a:rPr>
              <a:t> </a:t>
            </a:r>
            <a:r>
              <a:rPr b="1" lang="ru-RU" sz="1600" spc="-1" strike="noStrike">
                <a:solidFill>
                  <a:srgbClr val="005aa9"/>
                </a:solidFill>
                <a:latin typeface="Calibri"/>
                <a:ea typeface="DejaVu Sans"/>
              </a:rPr>
              <a:t>000</a:t>
            </a:r>
            <a:r>
              <a:rPr b="1" lang="ru-RU" sz="1600" spc="-7" strike="noStrike">
                <a:solidFill>
                  <a:srgbClr val="005aa9"/>
                </a:solidFill>
                <a:latin typeface="Calibri"/>
                <a:ea typeface="DejaVu Sans"/>
              </a:rPr>
              <a:t> </a:t>
            </a:r>
            <a:r>
              <a:rPr b="1" lang="ru-RU" sz="1600" spc="-1" strike="noStrike">
                <a:solidFill>
                  <a:srgbClr val="005aa9"/>
                </a:solidFill>
                <a:latin typeface="Calibri"/>
                <a:ea typeface="DejaVu Sans"/>
              </a:rPr>
              <a:t>рублей</a:t>
            </a:r>
            <a:endParaRPr b="0" lang="ru-RU" sz="1600" spc="-1" strike="noStrike">
              <a:latin typeface="Arial"/>
            </a:endParaRPr>
          </a:p>
        </p:txBody>
      </p:sp>
      <p:sp>
        <p:nvSpPr>
          <p:cNvPr id="77" name="CustomShape 25"/>
          <p:cNvSpPr/>
          <p:nvPr/>
        </p:nvSpPr>
        <p:spPr>
          <a:xfrm>
            <a:off x="831240" y="961200"/>
            <a:ext cx="4098960" cy="561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600" bIns="0"/>
          <a:p>
            <a:pPr marL="12600">
              <a:lnSpc>
                <a:spcPct val="100000"/>
              </a:lnSpc>
              <a:spcBef>
                <a:spcPts val="99"/>
              </a:spcBef>
            </a:pPr>
            <a:r>
              <a:rPr b="1" lang="ru-RU" sz="3600" spc="-49" strike="noStrike">
                <a:solidFill>
                  <a:srgbClr val="005aa9"/>
                </a:solidFill>
                <a:latin typeface="Calibri"/>
                <a:ea typeface="DejaVu Sans"/>
              </a:rPr>
              <a:t>Будь</a:t>
            </a:r>
            <a:r>
              <a:rPr b="1" lang="ru-RU" sz="3600" spc="-21" strike="noStrike">
                <a:solidFill>
                  <a:srgbClr val="005aa9"/>
                </a:solidFill>
                <a:latin typeface="Calibri"/>
                <a:ea typeface="DejaVu Sans"/>
              </a:rPr>
              <a:t> </a:t>
            </a:r>
            <a:r>
              <a:rPr b="1" lang="ru-RU" sz="3600" spc="-1" strike="noStrike">
                <a:solidFill>
                  <a:srgbClr val="005aa9"/>
                </a:solidFill>
                <a:latin typeface="Calibri"/>
                <a:ea typeface="DejaVu Sans"/>
              </a:rPr>
              <a:t>честен</a:t>
            </a:r>
            <a:r>
              <a:rPr b="1" lang="ru-RU" sz="3600" spc="-26" strike="noStrike">
                <a:solidFill>
                  <a:srgbClr val="005aa9"/>
                </a:solidFill>
                <a:latin typeface="Calibri"/>
                <a:ea typeface="DejaVu Sans"/>
              </a:rPr>
              <a:t> </a:t>
            </a:r>
            <a:r>
              <a:rPr b="1" lang="ru-RU" sz="3600" spc="-1" strike="noStrike">
                <a:solidFill>
                  <a:srgbClr val="005aa9"/>
                </a:solidFill>
                <a:latin typeface="Calibri"/>
                <a:ea typeface="DejaVu Sans"/>
              </a:rPr>
              <a:t>с</a:t>
            </a:r>
            <a:r>
              <a:rPr b="1" lang="ru-RU" sz="3600" spc="-15" strike="noStrike">
                <a:solidFill>
                  <a:srgbClr val="005aa9"/>
                </a:solidFill>
                <a:latin typeface="Calibri"/>
                <a:ea typeface="DejaVu Sans"/>
              </a:rPr>
              <a:t> </a:t>
            </a:r>
            <a:r>
              <a:rPr b="1" lang="ru-RU" sz="3600" spc="-1" strike="noStrike">
                <a:solidFill>
                  <a:srgbClr val="005aa9"/>
                </a:solidFill>
                <a:latin typeface="Calibri"/>
                <a:ea typeface="DejaVu Sans"/>
              </a:rPr>
              <a:t>собой!</a:t>
            </a:r>
            <a:endParaRPr b="0" lang="ru-RU" sz="3600" spc="-1" strike="noStrike">
              <a:latin typeface="Arial"/>
            </a:endParaRPr>
          </a:p>
        </p:txBody>
      </p:sp>
    </p:spTree>
  </p:cSld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" name="Group 1"/>
          <p:cNvGrpSpPr/>
          <p:nvPr/>
        </p:nvGrpSpPr>
        <p:grpSpPr>
          <a:xfrm>
            <a:off x="466200" y="396360"/>
            <a:ext cx="9929880" cy="6936120"/>
            <a:chOff x="466200" y="396360"/>
            <a:chExt cx="9929880" cy="6936120"/>
          </a:xfrm>
        </p:grpSpPr>
        <p:pic>
          <p:nvPicPr>
            <p:cNvPr id="79" name="object 3" descr=""/>
            <p:cNvPicPr/>
            <p:nvPr/>
          </p:nvPicPr>
          <p:blipFill>
            <a:blip r:embed="rId1"/>
            <a:stretch/>
          </p:blipFill>
          <p:spPr>
            <a:xfrm>
              <a:off x="5127840" y="4227120"/>
              <a:ext cx="5268240" cy="3081240"/>
            </a:xfrm>
            <a:prstGeom prst="rect">
              <a:avLst/>
            </a:prstGeom>
            <a:ln>
              <a:noFill/>
            </a:ln>
          </p:spPr>
        </p:pic>
        <p:sp>
          <p:nvSpPr>
            <p:cNvPr id="80" name="CustomShape 2"/>
            <p:cNvSpPr/>
            <p:nvPr/>
          </p:nvSpPr>
          <p:spPr>
            <a:xfrm>
              <a:off x="466200" y="396360"/>
              <a:ext cx="518760" cy="6936120"/>
            </a:xfrm>
            <a:custGeom>
              <a:avLst/>
              <a:gdLst/>
              <a:ahLst/>
              <a:rect l="l" t="t" r="r" b="b"/>
              <a:pathLst>
                <a:path w="519430" h="6936740">
                  <a:moveTo>
                    <a:pt x="519048" y="0"/>
                  </a:moveTo>
                  <a:lnTo>
                    <a:pt x="0" y="0"/>
                  </a:lnTo>
                  <a:lnTo>
                    <a:pt x="0" y="6936740"/>
                  </a:lnTo>
                  <a:lnTo>
                    <a:pt x="519048" y="6936740"/>
                  </a:lnTo>
                  <a:lnTo>
                    <a:pt x="519048" y="0"/>
                  </a:lnTo>
                  <a:close/>
                </a:path>
              </a:pathLst>
            </a:custGeom>
            <a:solidFill>
              <a:srgbClr val="ecedee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81" name="CustomShape 3"/>
            <p:cNvSpPr/>
            <p:nvPr/>
          </p:nvSpPr>
          <p:spPr>
            <a:xfrm>
              <a:off x="488880" y="6360120"/>
              <a:ext cx="5508720" cy="944280"/>
            </a:xfrm>
            <a:custGeom>
              <a:avLst/>
              <a:gdLst/>
              <a:ahLst/>
              <a:rect l="l" t="t" r="r" b="b"/>
              <a:pathLst>
                <a:path w="5509260" h="944879">
                  <a:moveTo>
                    <a:pt x="5509006" y="0"/>
                  </a:moveTo>
                  <a:lnTo>
                    <a:pt x="0" y="0"/>
                  </a:lnTo>
                  <a:lnTo>
                    <a:pt x="0" y="944753"/>
                  </a:lnTo>
                  <a:lnTo>
                    <a:pt x="5509006" y="944753"/>
                  </a:lnTo>
                  <a:lnTo>
                    <a:pt x="5509006" y="0"/>
                  </a:lnTo>
                  <a:close/>
                </a:path>
              </a:pathLst>
            </a:custGeom>
            <a:solidFill>
              <a:srgbClr val="4f81bc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82" name="CustomShape 4"/>
          <p:cNvSpPr/>
          <p:nvPr/>
        </p:nvSpPr>
        <p:spPr>
          <a:xfrm>
            <a:off x="1306080" y="491400"/>
            <a:ext cx="9059400" cy="533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46440" bIns="0"/>
          <a:p>
            <a:pPr marL="12600">
              <a:lnSpc>
                <a:spcPts val="3841"/>
              </a:lnSpc>
            </a:pPr>
            <a:r>
              <a:rPr b="1" lang="ru-RU" sz="3400" spc="-1" strike="noStrike">
                <a:solidFill>
                  <a:srgbClr val="005aa9"/>
                </a:solidFill>
                <a:latin typeface="Calibri"/>
                <a:ea typeface="DejaVu Sans"/>
              </a:rPr>
              <a:t>Новый</a:t>
            </a:r>
            <a:r>
              <a:rPr b="1" lang="ru-RU" sz="3400" spc="-35" strike="noStrike">
                <a:solidFill>
                  <a:srgbClr val="005aa9"/>
                </a:solidFill>
                <a:latin typeface="Calibri"/>
                <a:ea typeface="DejaVu Sans"/>
              </a:rPr>
              <a:t> </a:t>
            </a:r>
            <a:r>
              <a:rPr b="1" lang="ru-RU" sz="3400" spc="-1" strike="noStrike">
                <a:solidFill>
                  <a:srgbClr val="005aa9"/>
                </a:solidFill>
                <a:latin typeface="Calibri"/>
                <a:ea typeface="DejaVu Sans"/>
              </a:rPr>
              <a:t>налоговый</a:t>
            </a:r>
            <a:r>
              <a:rPr b="1" lang="ru-RU" sz="3400" spc="-29" strike="noStrike">
                <a:solidFill>
                  <a:srgbClr val="005aa9"/>
                </a:solidFill>
                <a:latin typeface="Calibri"/>
                <a:ea typeface="DejaVu Sans"/>
              </a:rPr>
              <a:t> </a:t>
            </a:r>
            <a:r>
              <a:rPr b="1" lang="ru-RU" sz="3400" spc="-1" strike="noStrike">
                <a:solidFill>
                  <a:srgbClr val="005aa9"/>
                </a:solidFill>
                <a:latin typeface="Calibri"/>
                <a:ea typeface="DejaVu Sans"/>
              </a:rPr>
              <a:t>спецрежим</a:t>
            </a:r>
            <a:r>
              <a:rPr b="1" lang="ru-RU" sz="3400" spc="-26" strike="noStrike">
                <a:solidFill>
                  <a:srgbClr val="005aa9"/>
                </a:solidFill>
                <a:latin typeface="Calibri"/>
                <a:ea typeface="DejaVu Sans"/>
              </a:rPr>
              <a:t> </a:t>
            </a:r>
            <a:r>
              <a:rPr b="1" lang="ru-RU" sz="3400" spc="1" strike="noStrike">
                <a:solidFill>
                  <a:srgbClr val="005aa9"/>
                </a:solidFill>
                <a:latin typeface="Calibri"/>
                <a:ea typeface="DejaVu Sans"/>
              </a:rPr>
              <a:t>для</a:t>
            </a:r>
            <a:r>
              <a:rPr b="1" lang="ru-RU" sz="3400" spc="-29" strike="noStrike">
                <a:solidFill>
                  <a:srgbClr val="005aa9"/>
                </a:solidFill>
                <a:latin typeface="Calibri"/>
                <a:ea typeface="DejaVu Sans"/>
              </a:rPr>
              <a:t> </a:t>
            </a:r>
            <a:r>
              <a:rPr b="1" lang="ru-RU" sz="3400" spc="-1" strike="noStrike">
                <a:solidFill>
                  <a:srgbClr val="f88007"/>
                </a:solidFill>
                <a:latin typeface="Calibri"/>
                <a:ea typeface="DejaVu Sans"/>
              </a:rPr>
              <a:t>самозанятых</a:t>
            </a:r>
            <a:endParaRPr b="0" lang="ru-RU" sz="3400" spc="-1" strike="noStrike">
              <a:latin typeface="Arial"/>
            </a:endParaRPr>
          </a:p>
        </p:txBody>
      </p:sp>
      <p:sp>
        <p:nvSpPr>
          <p:cNvPr id="83" name="CustomShape 5"/>
          <p:cNvSpPr/>
          <p:nvPr/>
        </p:nvSpPr>
        <p:spPr>
          <a:xfrm>
            <a:off x="5241240" y="1890360"/>
            <a:ext cx="15840" cy="4330440"/>
          </a:xfrm>
          <a:custGeom>
            <a:avLst/>
            <a:gdLst/>
            <a:ahLst/>
            <a:rect l="l" t="t" r="r" b="b"/>
            <a:pathLst>
              <a:path w="16510" h="4331335">
                <a:moveTo>
                  <a:pt x="0" y="0"/>
                </a:moveTo>
                <a:lnTo>
                  <a:pt x="16383" y="4330827"/>
                </a:lnTo>
              </a:path>
            </a:pathLst>
          </a:custGeom>
          <a:noFill/>
          <a:ln w="38160">
            <a:solidFill>
              <a:srgbClr val="f88007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84" name="CustomShape 6"/>
          <p:cNvSpPr/>
          <p:nvPr/>
        </p:nvSpPr>
        <p:spPr>
          <a:xfrm>
            <a:off x="1395360" y="4438800"/>
            <a:ext cx="2529720" cy="734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1520" bIns="0"/>
          <a:p>
            <a:pPr marL="16560">
              <a:lnSpc>
                <a:spcPct val="100000"/>
              </a:lnSpc>
              <a:spcBef>
                <a:spcPts val="91"/>
              </a:spcBef>
            </a:pPr>
            <a:r>
              <a:rPr b="1" lang="ru-RU" sz="1400" spc="-15" strike="noStrike">
                <a:solidFill>
                  <a:srgbClr val="7e7e7e"/>
                </a:solidFill>
                <a:latin typeface="Calibri"/>
                <a:ea typeface="DejaVu Sans"/>
              </a:rPr>
              <a:t>ПРОДАЖА</a:t>
            </a:r>
            <a:r>
              <a:rPr b="1" lang="ru-RU" sz="1400" spc="49" strike="noStrike">
                <a:solidFill>
                  <a:srgbClr val="7e7e7e"/>
                </a:solidFill>
                <a:latin typeface="Calibri"/>
                <a:ea typeface="DejaVu Sans"/>
              </a:rPr>
              <a:t> </a:t>
            </a:r>
            <a:r>
              <a:rPr b="1" lang="ru-RU" sz="1400" spc="-9" strike="noStrike">
                <a:solidFill>
                  <a:srgbClr val="7e7e7e"/>
                </a:solidFill>
                <a:latin typeface="Calibri"/>
                <a:ea typeface="DejaVu Sans"/>
              </a:rPr>
              <a:t>ПРОДУКЦИИ </a:t>
            </a:r>
            <a:r>
              <a:rPr b="1" lang="ru-RU" sz="1400" spc="-7" strike="noStrike">
                <a:solidFill>
                  <a:srgbClr val="7e7e7e"/>
                </a:solidFill>
                <a:latin typeface="Calibri"/>
                <a:ea typeface="DejaVu Sans"/>
              </a:rPr>
              <a:t> СОБСТВЕННОГО</a:t>
            </a:r>
            <a:r>
              <a:rPr b="1" lang="ru-RU" sz="1400" spc="-9" strike="noStrike">
                <a:solidFill>
                  <a:srgbClr val="7e7e7e"/>
                </a:solidFill>
                <a:latin typeface="Calibri"/>
                <a:ea typeface="DejaVu Sans"/>
              </a:rPr>
              <a:t> ПРОИЗВОДСТВА</a:t>
            </a:r>
            <a:endParaRPr b="0" lang="ru-RU" sz="1400" spc="-1" strike="noStrike">
              <a:latin typeface="Arial"/>
            </a:endParaRPr>
          </a:p>
          <a:p>
            <a:pPr marL="12600">
              <a:lnSpc>
                <a:spcPct val="100000"/>
              </a:lnSpc>
              <a:spcBef>
                <a:spcPts val="655"/>
              </a:spcBef>
            </a:pPr>
            <a:r>
              <a:rPr b="1" lang="ru-RU" sz="1400" spc="-26" strike="noStrike">
                <a:solidFill>
                  <a:srgbClr val="7e7e7e"/>
                </a:solidFill>
                <a:latin typeface="Calibri"/>
                <a:ea typeface="DejaVu Sans"/>
              </a:rPr>
              <a:t>КОНСУЛЬТАЦИОННЫЕ</a:t>
            </a:r>
            <a:r>
              <a:rPr b="1" lang="ru-RU" sz="1400" spc="26" strike="noStrike">
                <a:solidFill>
                  <a:srgbClr val="7e7e7e"/>
                </a:solidFill>
                <a:latin typeface="Calibri"/>
                <a:ea typeface="DejaVu Sans"/>
              </a:rPr>
              <a:t> </a:t>
            </a:r>
            <a:r>
              <a:rPr b="1" lang="ru-RU" sz="1400" spc="-9" strike="noStrike">
                <a:solidFill>
                  <a:srgbClr val="7e7e7e"/>
                </a:solidFill>
                <a:latin typeface="Calibri"/>
                <a:ea typeface="DejaVu Sans"/>
              </a:rPr>
              <a:t>УСЛУГИ</a:t>
            </a:r>
            <a:endParaRPr b="0" lang="ru-RU" sz="1400" spc="-1" strike="noStrike">
              <a:latin typeface="Arial"/>
            </a:endParaRPr>
          </a:p>
        </p:txBody>
      </p:sp>
      <p:sp>
        <p:nvSpPr>
          <p:cNvPr id="85" name="CustomShape 7"/>
          <p:cNvSpPr/>
          <p:nvPr/>
        </p:nvSpPr>
        <p:spPr>
          <a:xfrm>
            <a:off x="1430640" y="5321160"/>
            <a:ext cx="1108080" cy="224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1520" bIns="0"/>
          <a:p>
            <a:pPr marL="12600">
              <a:lnSpc>
                <a:spcPct val="100000"/>
              </a:lnSpc>
              <a:spcBef>
                <a:spcPts val="91"/>
              </a:spcBef>
            </a:pPr>
            <a:r>
              <a:rPr b="1" lang="ru-RU" sz="1400" spc="-7" strike="noStrike">
                <a:solidFill>
                  <a:srgbClr val="7e7e7e"/>
                </a:solidFill>
                <a:latin typeface="Calibri"/>
                <a:ea typeface="DejaVu Sans"/>
              </a:rPr>
              <a:t>ФРИЛАНСЕРЫ</a:t>
            </a:r>
            <a:endParaRPr b="0" lang="ru-RU" sz="1400" spc="-1" strike="noStrike">
              <a:latin typeface="Arial"/>
            </a:endParaRPr>
          </a:p>
        </p:txBody>
      </p:sp>
      <p:sp>
        <p:nvSpPr>
          <p:cNvPr id="86" name="CustomShape 8"/>
          <p:cNvSpPr/>
          <p:nvPr/>
        </p:nvSpPr>
        <p:spPr>
          <a:xfrm>
            <a:off x="6183720" y="4048920"/>
            <a:ext cx="2829600" cy="224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1520" bIns="0"/>
          <a:p>
            <a:pPr marL="12600">
              <a:lnSpc>
                <a:spcPct val="100000"/>
              </a:lnSpc>
              <a:spcBef>
                <a:spcPts val="91"/>
              </a:spcBef>
            </a:pPr>
            <a:r>
              <a:rPr b="1" lang="ru-RU" sz="1400" spc="-15" strike="noStrike">
                <a:solidFill>
                  <a:srgbClr val="7e7e7e"/>
                </a:solidFill>
                <a:latin typeface="Calibri"/>
                <a:ea typeface="DejaVu Sans"/>
              </a:rPr>
              <a:t>ТОРГОВЛЯ</a:t>
            </a:r>
            <a:r>
              <a:rPr b="1" lang="ru-RU" sz="1400" spc="-1" strike="noStrike">
                <a:solidFill>
                  <a:srgbClr val="7e7e7e"/>
                </a:solidFill>
                <a:latin typeface="Calibri"/>
                <a:ea typeface="DejaVu Sans"/>
              </a:rPr>
              <a:t> АКЦИЗНЫМИ</a:t>
            </a:r>
            <a:r>
              <a:rPr b="1" lang="ru-RU" sz="1400" spc="-7" strike="noStrike">
                <a:solidFill>
                  <a:srgbClr val="7e7e7e"/>
                </a:solidFill>
                <a:latin typeface="Calibri"/>
                <a:ea typeface="DejaVu Sans"/>
              </a:rPr>
              <a:t> </a:t>
            </a:r>
            <a:r>
              <a:rPr b="1" lang="ru-RU" sz="1400" spc="-15" strike="noStrike">
                <a:solidFill>
                  <a:srgbClr val="7e7e7e"/>
                </a:solidFill>
                <a:latin typeface="Calibri"/>
                <a:ea typeface="DejaVu Sans"/>
              </a:rPr>
              <a:t>ТОВАРАМИ</a:t>
            </a:r>
            <a:endParaRPr b="0" lang="ru-RU" sz="1400" spc="-1" strike="noStrike">
              <a:latin typeface="Arial"/>
            </a:endParaRPr>
          </a:p>
        </p:txBody>
      </p:sp>
      <p:sp>
        <p:nvSpPr>
          <p:cNvPr id="87" name="CustomShape 9"/>
          <p:cNvSpPr/>
          <p:nvPr/>
        </p:nvSpPr>
        <p:spPr>
          <a:xfrm>
            <a:off x="6138000" y="2979000"/>
            <a:ext cx="1656000" cy="11613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19880" bIns="0"/>
          <a:p>
            <a:pPr marL="12600">
              <a:lnSpc>
                <a:spcPct val="100000"/>
              </a:lnSpc>
              <a:spcBef>
                <a:spcPts val="944"/>
              </a:spcBef>
            </a:pPr>
            <a:r>
              <a:rPr b="1" lang="ru-RU" sz="1400" spc="-21" strike="noStrike">
                <a:solidFill>
                  <a:srgbClr val="7e7e7e"/>
                </a:solidFill>
                <a:latin typeface="Calibri"/>
                <a:ea typeface="DejaVu Sans"/>
              </a:rPr>
              <a:t>НОТАРИУСЫ</a:t>
            </a:r>
            <a:endParaRPr b="0" lang="ru-RU" sz="1400" spc="-1" strike="noStrike">
              <a:latin typeface="Arial"/>
            </a:endParaRPr>
          </a:p>
          <a:p>
            <a:pPr marL="32400">
              <a:lnSpc>
                <a:spcPct val="100000"/>
              </a:lnSpc>
              <a:spcBef>
                <a:spcPts val="845"/>
              </a:spcBef>
            </a:pPr>
            <a:r>
              <a:rPr b="1" lang="ru-RU" sz="1400" spc="-15" strike="noStrike">
                <a:solidFill>
                  <a:srgbClr val="7e7e7e"/>
                </a:solidFill>
                <a:latin typeface="Calibri"/>
                <a:ea typeface="DejaVu Sans"/>
              </a:rPr>
              <a:t>АДВОКАТЫ</a:t>
            </a:r>
            <a:endParaRPr b="0" lang="ru-RU" sz="1400" spc="-1" strike="noStrike">
              <a:latin typeface="Arial"/>
            </a:endParaRPr>
          </a:p>
          <a:p>
            <a:pPr marL="36720">
              <a:lnSpc>
                <a:spcPct val="100000"/>
              </a:lnSpc>
              <a:spcBef>
                <a:spcPts val="649"/>
              </a:spcBef>
            </a:pPr>
            <a:r>
              <a:rPr b="1" lang="ru-RU" sz="1400" spc="-21" strike="noStrike">
                <a:solidFill>
                  <a:srgbClr val="7e7e7e"/>
                </a:solidFill>
                <a:latin typeface="Calibri"/>
                <a:ea typeface="DejaVu Sans"/>
              </a:rPr>
              <a:t>С</a:t>
            </a:r>
            <a:r>
              <a:rPr b="1" lang="ru-RU" sz="1400" spc="-7" strike="noStrike">
                <a:solidFill>
                  <a:srgbClr val="7e7e7e"/>
                </a:solidFill>
                <a:latin typeface="Calibri"/>
                <a:ea typeface="DejaVu Sans"/>
              </a:rPr>
              <a:t>Ф</a:t>
            </a:r>
            <a:r>
              <a:rPr b="1" lang="ru-RU" sz="1400" spc="-9" strike="noStrike">
                <a:solidFill>
                  <a:srgbClr val="7e7e7e"/>
                </a:solidFill>
                <a:latin typeface="Calibri"/>
                <a:ea typeface="DejaVu Sans"/>
              </a:rPr>
              <a:t>Е</a:t>
            </a:r>
            <a:r>
              <a:rPr b="1" lang="ru-RU" sz="1400" spc="-69" strike="noStrike">
                <a:solidFill>
                  <a:srgbClr val="7e7e7e"/>
                </a:solidFill>
                <a:latin typeface="Calibri"/>
                <a:ea typeface="DejaVu Sans"/>
              </a:rPr>
              <a:t>Р</a:t>
            </a:r>
            <a:r>
              <a:rPr b="1" lang="ru-RU" sz="1400" spc="-1" strike="noStrike">
                <a:solidFill>
                  <a:srgbClr val="7e7e7e"/>
                </a:solidFill>
                <a:latin typeface="Calibri"/>
                <a:ea typeface="DejaVu Sans"/>
              </a:rPr>
              <a:t>А</a:t>
            </a:r>
            <a:r>
              <a:rPr b="1" lang="ru-RU" sz="1400" spc="7" strike="noStrike">
                <a:solidFill>
                  <a:srgbClr val="7e7e7e"/>
                </a:solidFill>
                <a:latin typeface="Calibri"/>
                <a:ea typeface="DejaVu Sans"/>
              </a:rPr>
              <a:t> </a:t>
            </a:r>
            <a:r>
              <a:rPr b="1" lang="ru-RU" sz="1400" spc="-1" strike="noStrike">
                <a:solidFill>
                  <a:srgbClr val="7e7e7e"/>
                </a:solidFill>
                <a:latin typeface="Calibri"/>
                <a:ea typeface="DejaVu Sans"/>
              </a:rPr>
              <a:t>П</a:t>
            </a:r>
            <a:r>
              <a:rPr b="1" lang="ru-RU" sz="1400" spc="-9" strike="noStrike">
                <a:solidFill>
                  <a:srgbClr val="7e7e7e"/>
                </a:solidFill>
                <a:latin typeface="Calibri"/>
                <a:ea typeface="DejaVu Sans"/>
              </a:rPr>
              <a:t>Е</a:t>
            </a:r>
            <a:r>
              <a:rPr b="1" lang="ru-RU" sz="1400" spc="-7" strike="noStrike">
                <a:solidFill>
                  <a:srgbClr val="7e7e7e"/>
                </a:solidFill>
                <a:latin typeface="Calibri"/>
                <a:ea typeface="DejaVu Sans"/>
              </a:rPr>
              <a:t>РЕ</a:t>
            </a:r>
            <a:r>
              <a:rPr b="1" lang="ru-RU" sz="1400" spc="-1" strike="noStrike">
                <a:solidFill>
                  <a:srgbClr val="7e7e7e"/>
                </a:solidFill>
                <a:latin typeface="Calibri"/>
                <a:ea typeface="DejaVu Sans"/>
              </a:rPr>
              <a:t>П</a:t>
            </a:r>
            <a:r>
              <a:rPr b="1" lang="ru-RU" sz="1400" spc="-7" strike="noStrike">
                <a:solidFill>
                  <a:srgbClr val="7e7e7e"/>
                </a:solidFill>
                <a:latin typeface="Calibri"/>
                <a:ea typeface="DejaVu Sans"/>
              </a:rPr>
              <a:t>Р</a:t>
            </a:r>
            <a:r>
              <a:rPr b="1" lang="ru-RU" sz="1400" spc="-60" strike="noStrike">
                <a:solidFill>
                  <a:srgbClr val="7e7e7e"/>
                </a:solidFill>
                <a:latin typeface="Calibri"/>
                <a:ea typeface="DejaVu Sans"/>
              </a:rPr>
              <a:t>О</a:t>
            </a:r>
            <a:r>
              <a:rPr b="1" lang="ru-RU" sz="1400" spc="-7" strike="noStrike">
                <a:solidFill>
                  <a:srgbClr val="7e7e7e"/>
                </a:solidFill>
                <a:latin typeface="Calibri"/>
                <a:ea typeface="DejaVu Sans"/>
              </a:rPr>
              <a:t>Д</a:t>
            </a:r>
            <a:r>
              <a:rPr b="1" lang="ru-RU" sz="1400" spc="-29" strike="noStrike">
                <a:solidFill>
                  <a:srgbClr val="7e7e7e"/>
                </a:solidFill>
                <a:latin typeface="Calibri"/>
                <a:ea typeface="DejaVu Sans"/>
              </a:rPr>
              <a:t>А</a:t>
            </a:r>
            <a:r>
              <a:rPr b="1" lang="ru-RU" sz="1400" spc="-7" strike="noStrike">
                <a:solidFill>
                  <a:srgbClr val="7e7e7e"/>
                </a:solidFill>
                <a:latin typeface="Calibri"/>
                <a:ea typeface="DejaVu Sans"/>
              </a:rPr>
              <a:t>Ж</a:t>
            </a:r>
            <a:endParaRPr b="0" lang="ru-RU" sz="1400" spc="-1" strike="noStrike">
              <a:latin typeface="Arial"/>
            </a:endParaRPr>
          </a:p>
        </p:txBody>
      </p:sp>
      <p:sp>
        <p:nvSpPr>
          <p:cNvPr id="88" name="CustomShape 10"/>
          <p:cNvSpPr/>
          <p:nvPr/>
        </p:nvSpPr>
        <p:spPr>
          <a:xfrm>
            <a:off x="6162480" y="4293000"/>
            <a:ext cx="2799720" cy="885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600" bIns="0"/>
          <a:p>
            <a:pPr marL="12600" indent="20880">
              <a:lnSpc>
                <a:spcPct val="155000"/>
              </a:lnSpc>
              <a:spcBef>
                <a:spcPts val="99"/>
              </a:spcBef>
            </a:pPr>
            <a:r>
              <a:rPr b="1" lang="ru-RU" sz="1400" spc="-15" strike="noStrike">
                <a:solidFill>
                  <a:srgbClr val="7e7e7e"/>
                </a:solidFill>
                <a:latin typeface="Calibri"/>
                <a:ea typeface="DejaVu Sans"/>
              </a:rPr>
              <a:t>ДОБЫЧА</a:t>
            </a:r>
            <a:r>
              <a:rPr b="1" lang="ru-RU" sz="1400" spc="1" strike="noStrike">
                <a:solidFill>
                  <a:srgbClr val="7e7e7e"/>
                </a:solidFill>
                <a:latin typeface="Calibri"/>
                <a:ea typeface="DejaVu Sans"/>
              </a:rPr>
              <a:t> </a:t>
            </a:r>
            <a:r>
              <a:rPr b="1" lang="ru-RU" sz="1400" spc="-9" strike="noStrike">
                <a:solidFill>
                  <a:srgbClr val="7e7e7e"/>
                </a:solidFill>
                <a:latin typeface="Calibri"/>
                <a:ea typeface="DejaVu Sans"/>
              </a:rPr>
              <a:t>ПОЛЕЗНЫХ</a:t>
            </a:r>
            <a:r>
              <a:rPr b="1" lang="ru-RU" sz="1400" spc="35" strike="noStrike">
                <a:solidFill>
                  <a:srgbClr val="7e7e7e"/>
                </a:solidFill>
                <a:latin typeface="Calibri"/>
                <a:ea typeface="DejaVu Sans"/>
              </a:rPr>
              <a:t> </a:t>
            </a:r>
            <a:r>
              <a:rPr b="1" lang="ru-RU" sz="1400" spc="-7" strike="noStrike">
                <a:solidFill>
                  <a:srgbClr val="7e7e7e"/>
                </a:solidFill>
                <a:latin typeface="Calibri"/>
                <a:ea typeface="DejaVu Sans"/>
              </a:rPr>
              <a:t>ИСКОПАЕМЫХ </a:t>
            </a:r>
            <a:r>
              <a:rPr b="1" lang="ru-RU" sz="1400" spc="-301" strike="noStrike">
                <a:solidFill>
                  <a:srgbClr val="7e7e7e"/>
                </a:solidFill>
                <a:latin typeface="Calibri"/>
                <a:ea typeface="DejaVu Sans"/>
              </a:rPr>
              <a:t> </a:t>
            </a:r>
            <a:r>
              <a:rPr b="1" lang="ru-RU" sz="1400" spc="-9" strike="noStrike">
                <a:solidFill>
                  <a:srgbClr val="7e7e7e"/>
                </a:solidFill>
                <a:latin typeface="Calibri"/>
                <a:ea typeface="DejaVu Sans"/>
              </a:rPr>
              <a:t>ГОСУДАРСТВЕННЫЕ</a:t>
            </a:r>
            <a:r>
              <a:rPr b="1" lang="ru-RU" sz="1400" spc="21" strike="noStrike">
                <a:solidFill>
                  <a:srgbClr val="7e7e7e"/>
                </a:solidFill>
                <a:latin typeface="Calibri"/>
                <a:ea typeface="DejaVu Sans"/>
              </a:rPr>
              <a:t> </a:t>
            </a:r>
            <a:r>
              <a:rPr b="1" lang="ru-RU" sz="1400" spc="-7" strike="noStrike">
                <a:solidFill>
                  <a:srgbClr val="7e7e7e"/>
                </a:solidFill>
                <a:latin typeface="Calibri"/>
                <a:ea typeface="DejaVu Sans"/>
              </a:rPr>
              <a:t>СЛУЖАЩИЕ</a:t>
            </a:r>
            <a:endParaRPr b="0" lang="ru-RU" sz="1400" spc="-1" strike="noStrike">
              <a:latin typeface="Arial"/>
            </a:endParaRPr>
          </a:p>
          <a:p>
            <a:pPr marL="12600" indent="20880">
              <a:lnSpc>
                <a:spcPct val="100000"/>
              </a:lnSpc>
            </a:pPr>
            <a:r>
              <a:rPr b="1" lang="ru-RU" sz="1400" spc="-1" strike="noStrike">
                <a:solidFill>
                  <a:srgbClr val="7e7e7e"/>
                </a:solidFill>
                <a:latin typeface="Calibri"/>
                <a:ea typeface="DejaVu Sans"/>
              </a:rPr>
              <a:t>(КРОМЕ</a:t>
            </a:r>
            <a:r>
              <a:rPr b="1" lang="ru-RU" sz="1400" spc="9" strike="noStrike">
                <a:solidFill>
                  <a:srgbClr val="7e7e7e"/>
                </a:solidFill>
                <a:latin typeface="Calibri"/>
                <a:ea typeface="DejaVu Sans"/>
              </a:rPr>
              <a:t> </a:t>
            </a:r>
            <a:r>
              <a:rPr b="1" lang="ru-RU" sz="1400" spc="-21" strike="noStrike">
                <a:solidFill>
                  <a:srgbClr val="7e7e7e"/>
                </a:solidFill>
                <a:latin typeface="Calibri"/>
                <a:ea typeface="DejaVu Sans"/>
              </a:rPr>
              <a:t>СДАЧИ</a:t>
            </a:r>
            <a:r>
              <a:rPr b="1" lang="ru-RU" sz="1400" spc="1" strike="noStrike">
                <a:solidFill>
                  <a:srgbClr val="7e7e7e"/>
                </a:solidFill>
                <a:latin typeface="Calibri"/>
                <a:ea typeface="DejaVu Sans"/>
              </a:rPr>
              <a:t> </a:t>
            </a:r>
            <a:r>
              <a:rPr b="1" lang="ru-RU" sz="1400" spc="-9" strike="noStrike">
                <a:solidFill>
                  <a:srgbClr val="7e7e7e"/>
                </a:solidFill>
                <a:latin typeface="Calibri"/>
                <a:ea typeface="DejaVu Sans"/>
              </a:rPr>
              <a:t>ЖИЛЬЯ</a:t>
            </a:r>
            <a:r>
              <a:rPr b="1" lang="ru-RU" sz="1400" spc="15" strike="noStrike">
                <a:solidFill>
                  <a:srgbClr val="7e7e7e"/>
                </a:solidFill>
                <a:latin typeface="Calibri"/>
                <a:ea typeface="DejaVu Sans"/>
              </a:rPr>
              <a:t> </a:t>
            </a:r>
            <a:r>
              <a:rPr b="1" lang="ru-RU" sz="1400" spc="-1" strike="noStrike">
                <a:solidFill>
                  <a:srgbClr val="7e7e7e"/>
                </a:solidFill>
                <a:latin typeface="Calibri"/>
                <a:ea typeface="DejaVu Sans"/>
              </a:rPr>
              <a:t>В</a:t>
            </a:r>
            <a:r>
              <a:rPr b="1" lang="ru-RU" sz="1400" spc="-21" strike="noStrike">
                <a:solidFill>
                  <a:srgbClr val="7e7e7e"/>
                </a:solidFill>
                <a:latin typeface="Calibri"/>
                <a:ea typeface="DejaVu Sans"/>
              </a:rPr>
              <a:t> </a:t>
            </a:r>
            <a:r>
              <a:rPr b="1" lang="ru-RU" sz="1400" spc="-9" strike="noStrike">
                <a:solidFill>
                  <a:srgbClr val="7e7e7e"/>
                </a:solidFill>
                <a:latin typeface="Calibri"/>
                <a:ea typeface="DejaVu Sans"/>
              </a:rPr>
              <a:t>АРЕНДУ)</a:t>
            </a:r>
            <a:endParaRPr b="0" lang="ru-RU" sz="1400" spc="-1" strike="noStrike">
              <a:latin typeface="Arial"/>
            </a:endParaRPr>
          </a:p>
        </p:txBody>
      </p:sp>
      <p:sp>
        <p:nvSpPr>
          <p:cNvPr id="89" name="CustomShape 11"/>
          <p:cNvSpPr/>
          <p:nvPr/>
        </p:nvSpPr>
        <p:spPr>
          <a:xfrm>
            <a:off x="6116760" y="1828800"/>
            <a:ext cx="2835360" cy="2253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240" bIns="0"/>
          <a:p>
            <a:pPr marL="12600">
              <a:lnSpc>
                <a:spcPct val="100000"/>
              </a:lnSpc>
              <a:spcBef>
                <a:spcPts val="96"/>
              </a:spcBef>
            </a:pPr>
            <a:r>
              <a:rPr b="1" lang="ru-RU" sz="1400" spc="-1" strike="noStrike">
                <a:solidFill>
                  <a:srgbClr val="7e7e7e"/>
                </a:solidFill>
                <a:latin typeface="Calibri"/>
                <a:ea typeface="DejaVu Sans"/>
              </a:rPr>
              <a:t>ИП,</a:t>
            </a:r>
            <a:r>
              <a:rPr b="1" lang="ru-RU" sz="1400" spc="-7" strike="noStrike">
                <a:solidFill>
                  <a:srgbClr val="7e7e7e"/>
                </a:solidFill>
                <a:latin typeface="Calibri"/>
                <a:ea typeface="DejaVu Sans"/>
              </a:rPr>
              <a:t> ПРИМЕНЯЮЩИЕ</a:t>
            </a:r>
            <a:r>
              <a:rPr b="1" lang="ru-RU" sz="1400" spc="26" strike="noStrike">
                <a:solidFill>
                  <a:srgbClr val="7e7e7e"/>
                </a:solidFill>
                <a:latin typeface="Calibri"/>
                <a:ea typeface="DejaVu Sans"/>
              </a:rPr>
              <a:t> </a:t>
            </a:r>
            <a:r>
              <a:rPr b="1" lang="ru-RU" sz="1400" spc="-7" strike="noStrike">
                <a:solidFill>
                  <a:srgbClr val="7e7e7e"/>
                </a:solidFill>
                <a:latin typeface="Calibri"/>
                <a:ea typeface="DejaVu Sans"/>
              </a:rPr>
              <a:t>СПЕЦРЕЖИМЫ</a:t>
            </a:r>
            <a:endParaRPr b="0" lang="ru-RU" sz="1400" spc="-1" strike="noStrike">
              <a:latin typeface="Arial"/>
            </a:endParaRPr>
          </a:p>
        </p:txBody>
      </p:sp>
      <p:sp>
        <p:nvSpPr>
          <p:cNvPr id="90" name="CustomShape 12"/>
          <p:cNvSpPr/>
          <p:nvPr/>
        </p:nvSpPr>
        <p:spPr>
          <a:xfrm>
            <a:off x="6141960" y="2754000"/>
            <a:ext cx="3385800" cy="224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1520" bIns="0"/>
          <a:p>
            <a:pPr marL="12600">
              <a:lnSpc>
                <a:spcPct val="100000"/>
              </a:lnSpc>
              <a:spcBef>
                <a:spcPts val="91"/>
              </a:spcBef>
            </a:pPr>
            <a:r>
              <a:rPr b="1" lang="ru-RU" sz="1400" spc="-1" strike="noStrike">
                <a:solidFill>
                  <a:srgbClr val="7e7e7e"/>
                </a:solidFill>
                <a:latin typeface="Calibri"/>
                <a:ea typeface="DejaVu Sans"/>
              </a:rPr>
              <a:t>ЛИЦА,</a:t>
            </a:r>
            <a:r>
              <a:rPr b="1" lang="ru-RU" sz="1400" spc="1" strike="noStrike">
                <a:solidFill>
                  <a:srgbClr val="7e7e7e"/>
                </a:solidFill>
                <a:latin typeface="Calibri"/>
                <a:ea typeface="DejaVu Sans"/>
              </a:rPr>
              <a:t> </a:t>
            </a:r>
            <a:r>
              <a:rPr b="1" lang="ru-RU" sz="1400" spc="-7" strike="noStrike">
                <a:solidFill>
                  <a:srgbClr val="7e7e7e"/>
                </a:solidFill>
                <a:latin typeface="Calibri"/>
                <a:ea typeface="DejaVu Sans"/>
              </a:rPr>
              <a:t>ИМЕЮЩИЕ</a:t>
            </a:r>
            <a:r>
              <a:rPr b="1" lang="ru-RU" sz="1400" spc="26" strike="noStrike">
                <a:solidFill>
                  <a:srgbClr val="7e7e7e"/>
                </a:solidFill>
                <a:latin typeface="Calibri"/>
                <a:ea typeface="DejaVu Sans"/>
              </a:rPr>
              <a:t> </a:t>
            </a:r>
            <a:r>
              <a:rPr b="1" lang="ru-RU" sz="1400" spc="-7" strike="noStrike">
                <a:solidFill>
                  <a:srgbClr val="7e7e7e"/>
                </a:solidFill>
                <a:latin typeface="Calibri"/>
                <a:ea typeface="DejaVu Sans"/>
              </a:rPr>
              <a:t>НАЕМНЫХ</a:t>
            </a:r>
            <a:r>
              <a:rPr b="1" lang="ru-RU" sz="1400" spc="26" strike="noStrike">
                <a:solidFill>
                  <a:srgbClr val="7e7e7e"/>
                </a:solidFill>
                <a:latin typeface="Calibri"/>
                <a:ea typeface="DejaVu Sans"/>
              </a:rPr>
              <a:t> </a:t>
            </a:r>
            <a:r>
              <a:rPr b="1" lang="ru-RU" sz="1400" spc="-15" strike="noStrike">
                <a:solidFill>
                  <a:srgbClr val="7e7e7e"/>
                </a:solidFill>
                <a:latin typeface="Calibri"/>
                <a:ea typeface="DejaVu Sans"/>
              </a:rPr>
              <a:t>РАБОТНИКОВ</a:t>
            </a:r>
            <a:endParaRPr b="0" lang="ru-RU" sz="1400" spc="-1" strike="noStrike">
              <a:latin typeface="Arial"/>
            </a:endParaRPr>
          </a:p>
        </p:txBody>
      </p:sp>
      <p:sp>
        <p:nvSpPr>
          <p:cNvPr id="91" name="CustomShape 13"/>
          <p:cNvSpPr/>
          <p:nvPr/>
        </p:nvSpPr>
        <p:spPr>
          <a:xfrm>
            <a:off x="473040" y="392400"/>
            <a:ext cx="910800" cy="1406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/>
          <a:p>
            <a:pPr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34"/>
              </a:spcBef>
            </a:pPr>
            <a:endParaRPr b="0" lang="ru-RU" sz="1800" spc="-1" strike="noStrike">
              <a:latin typeface="Arial"/>
            </a:endParaRPr>
          </a:p>
          <a:p>
            <a:pPr marL="104040">
              <a:lnSpc>
                <a:spcPct val="100000"/>
              </a:lnSpc>
            </a:pPr>
            <a:r>
              <a:rPr b="1" lang="ru-RU" sz="1800" spc="-49" strike="noStrike">
                <a:solidFill>
                  <a:srgbClr val="005aa9"/>
                </a:solidFill>
                <a:latin typeface="Calibri"/>
                <a:ea typeface="DejaVu Sans"/>
              </a:rPr>
              <a:t>К</a:t>
            </a:r>
            <a:r>
              <a:rPr b="1" lang="ru-RU" sz="1800" spc="-1" strike="noStrike">
                <a:solidFill>
                  <a:srgbClr val="005aa9"/>
                </a:solidFill>
                <a:latin typeface="Calibri"/>
                <a:ea typeface="DejaVu Sans"/>
              </a:rPr>
              <a:t>ОМ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92" name="CustomShape 14"/>
          <p:cNvSpPr/>
          <p:nvPr/>
        </p:nvSpPr>
        <p:spPr>
          <a:xfrm>
            <a:off x="1032840" y="1510920"/>
            <a:ext cx="9324720" cy="286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600" bIns="0"/>
          <a:p>
            <a:pPr marL="12600">
              <a:lnSpc>
                <a:spcPct val="100000"/>
              </a:lnSpc>
              <a:spcBef>
                <a:spcPts val="99"/>
              </a:spcBef>
            </a:pPr>
            <a:r>
              <a:rPr b="1" lang="ru-RU" sz="1800" spc="-1" strike="noStrike">
                <a:solidFill>
                  <a:srgbClr val="005aa9"/>
                </a:solidFill>
                <a:latin typeface="Calibri"/>
                <a:ea typeface="DejaVu Sans"/>
              </a:rPr>
              <a:t>У </a:t>
            </a:r>
            <a:r>
              <a:rPr b="1" lang="ru-RU" sz="1800" spc="-21" strike="noStrike">
                <a:solidFill>
                  <a:srgbClr val="005aa9"/>
                </a:solidFill>
                <a:latin typeface="Calibri"/>
                <a:ea typeface="DejaVu Sans"/>
              </a:rPr>
              <a:t>ПОДХОДИТ</a:t>
            </a:r>
            <a:r>
              <a:rPr b="1" lang="ru-RU" sz="1800" spc="1" strike="noStrike">
                <a:solidFill>
                  <a:srgbClr val="005aa9"/>
                </a:solidFill>
                <a:latin typeface="Calibri"/>
                <a:ea typeface="DejaVu Sans"/>
              </a:rPr>
              <a:t> </a:t>
            </a:r>
            <a:r>
              <a:rPr b="1" lang="ru-RU" sz="1800" spc="-7" strike="noStrike">
                <a:solidFill>
                  <a:srgbClr val="005aa9"/>
                </a:solidFill>
                <a:latin typeface="Calibri"/>
                <a:ea typeface="DejaVu Sans"/>
              </a:rPr>
              <a:t>НАЛОГОВЫЙ</a:t>
            </a:r>
            <a:r>
              <a:rPr b="1" lang="ru-RU" sz="1800" spc="26" strike="noStrike">
                <a:solidFill>
                  <a:srgbClr val="005aa9"/>
                </a:solidFill>
                <a:latin typeface="Calibri"/>
                <a:ea typeface="DejaVu Sans"/>
              </a:rPr>
              <a:t> </a:t>
            </a:r>
            <a:r>
              <a:rPr b="1" lang="ru-RU" sz="1800" spc="-1" strike="noStrike">
                <a:solidFill>
                  <a:srgbClr val="005aa9"/>
                </a:solidFill>
                <a:latin typeface="Calibri"/>
                <a:ea typeface="DejaVu Sans"/>
              </a:rPr>
              <a:t>РЕЖИМ:</a:t>
            </a:r>
            <a:r>
              <a:rPr b="1" lang="ru-RU" sz="1800" spc="-1" strike="noStrike">
                <a:solidFill>
                  <a:srgbClr val="005aa9"/>
                </a:solidFill>
                <a:latin typeface="Calibri"/>
                <a:ea typeface="DejaVu Sans"/>
              </a:rPr>
              <a:t>	</a:t>
            </a:r>
            <a:r>
              <a:rPr b="1" lang="ru-RU" sz="1800" spc="-26" strike="noStrike">
                <a:solidFill>
                  <a:srgbClr val="f88007"/>
                </a:solidFill>
                <a:latin typeface="Calibri"/>
                <a:ea typeface="DejaVu Sans"/>
              </a:rPr>
              <a:t>КТО</a:t>
            </a:r>
            <a:r>
              <a:rPr b="1" lang="ru-RU" sz="1800" spc="9" strike="noStrike">
                <a:solidFill>
                  <a:srgbClr val="f88007"/>
                </a:solidFill>
                <a:latin typeface="Calibri"/>
                <a:ea typeface="DejaVu Sans"/>
              </a:rPr>
              <a:t> </a:t>
            </a:r>
            <a:r>
              <a:rPr b="1" lang="ru-RU" sz="1800" spc="-1" strike="noStrike">
                <a:solidFill>
                  <a:srgbClr val="f88007"/>
                </a:solidFill>
                <a:latin typeface="Calibri"/>
                <a:ea typeface="DejaVu Sans"/>
              </a:rPr>
              <a:t>НЕ </a:t>
            </a:r>
            <a:r>
              <a:rPr b="1" lang="ru-RU" sz="1800" spc="-15" strike="noStrike">
                <a:solidFill>
                  <a:srgbClr val="f88007"/>
                </a:solidFill>
                <a:latin typeface="Calibri"/>
                <a:ea typeface="DejaVu Sans"/>
              </a:rPr>
              <a:t>ВПРАВЕ</a:t>
            </a:r>
            <a:r>
              <a:rPr b="1" lang="ru-RU" sz="1800" spc="-1" strike="noStrike">
                <a:solidFill>
                  <a:srgbClr val="f88007"/>
                </a:solidFill>
                <a:latin typeface="Calibri"/>
                <a:ea typeface="DejaVu Sans"/>
              </a:rPr>
              <a:t> ПРИМЕНЯТЬ </a:t>
            </a:r>
            <a:r>
              <a:rPr b="1" lang="ru-RU" sz="1800" spc="-7" strike="noStrike">
                <a:solidFill>
                  <a:srgbClr val="f88007"/>
                </a:solidFill>
                <a:latin typeface="Calibri"/>
                <a:ea typeface="DejaVu Sans"/>
              </a:rPr>
              <a:t>НАЛОГОВЫЙ</a:t>
            </a:r>
            <a:r>
              <a:rPr b="1" lang="ru-RU" sz="1800" spc="9" strike="noStrike">
                <a:solidFill>
                  <a:srgbClr val="f88007"/>
                </a:solidFill>
                <a:latin typeface="Calibri"/>
                <a:ea typeface="DejaVu Sans"/>
              </a:rPr>
              <a:t> </a:t>
            </a:r>
            <a:r>
              <a:rPr b="1" lang="ru-RU" sz="1800" spc="-1" strike="noStrike">
                <a:solidFill>
                  <a:srgbClr val="f88007"/>
                </a:solidFill>
                <a:latin typeface="Calibri"/>
                <a:ea typeface="DejaVu Sans"/>
              </a:rPr>
              <a:t>РЕЖИМ:</a:t>
            </a:r>
            <a:endParaRPr b="0" lang="ru-RU" sz="1800" spc="-1" strike="noStrike">
              <a:latin typeface="Arial"/>
            </a:endParaRPr>
          </a:p>
        </p:txBody>
      </p:sp>
      <p:pic>
        <p:nvPicPr>
          <p:cNvPr id="93" name="object 18" descr=""/>
          <p:cNvPicPr/>
          <p:nvPr/>
        </p:nvPicPr>
        <p:blipFill>
          <a:blip r:embed="rId2"/>
          <a:stretch/>
        </p:blipFill>
        <p:spPr>
          <a:xfrm>
            <a:off x="519120" y="3335040"/>
            <a:ext cx="480600" cy="480600"/>
          </a:xfrm>
          <a:prstGeom prst="rect">
            <a:avLst/>
          </a:prstGeom>
          <a:ln>
            <a:noFill/>
          </a:ln>
        </p:spPr>
      </p:pic>
      <p:sp>
        <p:nvSpPr>
          <p:cNvPr id="94" name="CustomShape 15"/>
          <p:cNvSpPr/>
          <p:nvPr/>
        </p:nvSpPr>
        <p:spPr>
          <a:xfrm>
            <a:off x="1384920" y="1815840"/>
            <a:ext cx="3094920" cy="738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1520" bIns="0"/>
          <a:p>
            <a:pPr marL="12600">
              <a:lnSpc>
                <a:spcPct val="100000"/>
              </a:lnSpc>
              <a:spcBef>
                <a:spcPts val="91"/>
              </a:spcBef>
            </a:pPr>
            <a:r>
              <a:rPr b="1" lang="ru-RU" sz="1400" spc="-7" strike="noStrike">
                <a:solidFill>
                  <a:srgbClr val="7e7e7e"/>
                </a:solidFill>
                <a:latin typeface="Calibri"/>
                <a:ea typeface="DejaVu Sans"/>
              </a:rPr>
              <a:t>ФИЗИЧЕСКИЕ</a:t>
            </a:r>
            <a:r>
              <a:rPr b="1" lang="ru-RU" sz="1400" spc="-1" strike="noStrike">
                <a:solidFill>
                  <a:srgbClr val="7e7e7e"/>
                </a:solidFill>
                <a:latin typeface="Calibri"/>
                <a:ea typeface="DejaVu Sans"/>
              </a:rPr>
              <a:t> ЛИЦА,</a:t>
            </a:r>
            <a:r>
              <a:rPr b="1" lang="ru-RU" sz="1400" spc="21" strike="noStrike">
                <a:solidFill>
                  <a:srgbClr val="7e7e7e"/>
                </a:solidFill>
                <a:latin typeface="Calibri"/>
                <a:ea typeface="DejaVu Sans"/>
              </a:rPr>
              <a:t> </a:t>
            </a:r>
            <a:r>
              <a:rPr b="1" lang="ru-RU" sz="1400" spc="-1" strike="noStrike">
                <a:solidFill>
                  <a:srgbClr val="7e7e7e"/>
                </a:solidFill>
                <a:latin typeface="Calibri"/>
                <a:ea typeface="DejaVu Sans"/>
              </a:rPr>
              <a:t>В</a:t>
            </a:r>
            <a:r>
              <a:rPr b="1" lang="ru-RU" sz="1400" spc="-21" strike="noStrike">
                <a:solidFill>
                  <a:srgbClr val="7e7e7e"/>
                </a:solidFill>
                <a:latin typeface="Calibri"/>
                <a:ea typeface="DejaVu Sans"/>
              </a:rPr>
              <a:t> </a:t>
            </a:r>
            <a:r>
              <a:rPr b="1" lang="ru-RU" sz="1400" spc="-15" strike="noStrike">
                <a:solidFill>
                  <a:srgbClr val="7e7e7e"/>
                </a:solidFill>
                <a:latin typeface="Calibri"/>
                <a:ea typeface="DejaVu Sans"/>
              </a:rPr>
              <a:t>ТОМ</a:t>
            </a:r>
            <a:r>
              <a:rPr b="1" lang="ru-RU" sz="1400" spc="-7" strike="noStrike">
                <a:solidFill>
                  <a:srgbClr val="7e7e7e"/>
                </a:solidFill>
                <a:latin typeface="Calibri"/>
                <a:ea typeface="DejaVu Sans"/>
              </a:rPr>
              <a:t> ЧИСЛЕ</a:t>
            </a:r>
            <a:endParaRPr b="0" lang="ru-RU" sz="1400" spc="-1" strike="noStrike">
              <a:latin typeface="Arial"/>
            </a:endParaRPr>
          </a:p>
          <a:p>
            <a:pPr marL="12600">
              <a:lnSpc>
                <a:spcPct val="100000"/>
              </a:lnSpc>
            </a:pPr>
            <a:r>
              <a:rPr b="1" lang="ru-RU" sz="1400" spc="-15" strike="noStrike">
                <a:solidFill>
                  <a:srgbClr val="7e7e7e"/>
                </a:solidFill>
                <a:latin typeface="Calibri"/>
                <a:ea typeface="DejaVu Sans"/>
              </a:rPr>
              <a:t>ИНДИВИДУАЛЬНЫЕ</a:t>
            </a:r>
            <a:r>
              <a:rPr b="1" lang="ru-RU" sz="1400" spc="41" strike="noStrike">
                <a:solidFill>
                  <a:srgbClr val="7e7e7e"/>
                </a:solidFill>
                <a:latin typeface="Calibri"/>
                <a:ea typeface="DejaVu Sans"/>
              </a:rPr>
              <a:t> </a:t>
            </a:r>
            <a:r>
              <a:rPr b="1" lang="ru-RU" sz="1400" spc="-15" strike="noStrike">
                <a:solidFill>
                  <a:srgbClr val="7e7e7e"/>
                </a:solidFill>
                <a:latin typeface="Calibri"/>
                <a:ea typeface="DejaVu Sans"/>
              </a:rPr>
              <a:t>ПРЕДРИНИМАТЕЛИ</a:t>
            </a:r>
            <a:endParaRPr b="0" lang="ru-RU" sz="1400" spc="-1" strike="noStrike">
              <a:latin typeface="Arial"/>
            </a:endParaRPr>
          </a:p>
          <a:p>
            <a:pPr marL="49680">
              <a:lnSpc>
                <a:spcPct val="100000"/>
              </a:lnSpc>
              <a:spcBef>
                <a:spcPts val="686"/>
              </a:spcBef>
            </a:pPr>
            <a:r>
              <a:rPr b="1" lang="ru-RU" sz="1400" spc="-7" strike="noStrike">
                <a:solidFill>
                  <a:srgbClr val="7e7e7e"/>
                </a:solidFill>
                <a:latin typeface="Calibri"/>
                <a:ea typeface="DejaVu Sans"/>
              </a:rPr>
              <a:t>ГРУЗОПАССАЖИРСКИЕ</a:t>
            </a:r>
            <a:r>
              <a:rPr b="1" lang="ru-RU" sz="1400" spc="7" strike="noStrike">
                <a:solidFill>
                  <a:srgbClr val="7e7e7e"/>
                </a:solidFill>
                <a:latin typeface="Calibri"/>
                <a:ea typeface="DejaVu Sans"/>
              </a:rPr>
              <a:t> </a:t>
            </a:r>
            <a:r>
              <a:rPr b="1" lang="ru-RU" sz="1400" spc="-7" strike="noStrike">
                <a:solidFill>
                  <a:srgbClr val="7e7e7e"/>
                </a:solidFill>
                <a:latin typeface="Calibri"/>
                <a:ea typeface="DejaVu Sans"/>
              </a:rPr>
              <a:t>ПЕРЕВОЗКИ</a:t>
            </a:r>
            <a:endParaRPr b="0" lang="ru-RU" sz="1400" spc="-1" strike="noStrike">
              <a:latin typeface="Arial"/>
            </a:endParaRPr>
          </a:p>
        </p:txBody>
      </p:sp>
      <p:sp>
        <p:nvSpPr>
          <p:cNvPr id="95" name="CustomShape 16"/>
          <p:cNvSpPr/>
          <p:nvPr/>
        </p:nvSpPr>
        <p:spPr>
          <a:xfrm>
            <a:off x="1084320" y="1669320"/>
            <a:ext cx="2825640" cy="3852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600" bIns="0"/>
          <a:p>
            <a:pPr marL="38160">
              <a:lnSpc>
                <a:spcPts val="3291"/>
              </a:lnSpc>
              <a:spcBef>
                <a:spcPts val="99"/>
              </a:spcBef>
            </a:pPr>
            <a:r>
              <a:rPr b="1" lang="ru-RU" sz="3000" spc="-1" strike="noStrike">
                <a:solidFill>
                  <a:srgbClr val="7e7e7e"/>
                </a:solidFill>
                <a:latin typeface="Calibri"/>
                <a:ea typeface="DejaVu Sans"/>
              </a:rPr>
              <a:t>.</a:t>
            </a:r>
            <a:endParaRPr b="0" lang="ru-RU" sz="3000" spc="-1" strike="noStrike">
              <a:latin typeface="Arial"/>
            </a:endParaRPr>
          </a:p>
          <a:p>
            <a:pPr marL="38160">
              <a:lnSpc>
                <a:spcPts val="3135"/>
              </a:lnSpc>
            </a:pPr>
            <a:r>
              <a:rPr b="1" lang="ru-RU" sz="3000" spc="-1" strike="noStrike">
                <a:solidFill>
                  <a:srgbClr val="7e7e7e"/>
                </a:solidFill>
                <a:latin typeface="Calibri"/>
                <a:ea typeface="DejaVu Sans"/>
              </a:rPr>
              <a:t>.</a:t>
            </a:r>
            <a:endParaRPr b="0" lang="ru-RU" sz="3000" spc="-1" strike="noStrike">
              <a:latin typeface="Arial"/>
            </a:endParaRPr>
          </a:p>
          <a:p>
            <a:pPr marL="52200">
              <a:lnSpc>
                <a:spcPts val="2781"/>
              </a:lnSpc>
            </a:pPr>
            <a:r>
              <a:rPr b="1" lang="ru-RU" sz="4500" spc="-1" strike="noStrike" baseline="4000">
                <a:solidFill>
                  <a:srgbClr val="7e7e7e"/>
                </a:solidFill>
                <a:latin typeface="Calibri"/>
                <a:ea typeface="DejaVu Sans"/>
              </a:rPr>
              <a:t>.</a:t>
            </a:r>
            <a:r>
              <a:rPr b="1" lang="ru-RU" sz="4500" spc="-1" strike="noStrike" baseline="4000">
                <a:solidFill>
                  <a:srgbClr val="7e7e7e"/>
                </a:solidFill>
                <a:latin typeface="Calibri"/>
                <a:ea typeface="DejaVu Sans"/>
              </a:rPr>
              <a:t>	</a:t>
            </a:r>
            <a:r>
              <a:rPr b="1" lang="ru-RU" sz="1400" spc="-7" strike="noStrike">
                <a:solidFill>
                  <a:srgbClr val="7e7e7e"/>
                </a:solidFill>
                <a:latin typeface="Calibri"/>
                <a:ea typeface="DejaVu Sans"/>
              </a:rPr>
              <a:t>КОСМЕТИЧЕСКИЕ</a:t>
            </a:r>
            <a:r>
              <a:rPr b="1" lang="ru-RU" sz="1400" spc="-1" strike="noStrike">
                <a:solidFill>
                  <a:srgbClr val="7e7e7e"/>
                </a:solidFill>
                <a:latin typeface="Calibri"/>
                <a:ea typeface="DejaVu Sans"/>
              </a:rPr>
              <a:t> </a:t>
            </a:r>
            <a:r>
              <a:rPr b="1" lang="ru-RU" sz="1400" spc="-9" strike="noStrike">
                <a:solidFill>
                  <a:srgbClr val="7e7e7e"/>
                </a:solidFill>
                <a:latin typeface="Calibri"/>
                <a:ea typeface="DejaVu Sans"/>
              </a:rPr>
              <a:t>УСЛУГИ</a:t>
            </a:r>
            <a:endParaRPr b="0" lang="ru-RU" sz="1400" spc="-1" strike="noStrike">
              <a:latin typeface="Arial"/>
            </a:endParaRPr>
          </a:p>
          <a:p>
            <a:pPr marL="38160">
              <a:lnSpc>
                <a:spcPts val="2404"/>
              </a:lnSpc>
            </a:pPr>
            <a:r>
              <a:rPr b="1" lang="ru-RU" sz="3000" spc="-1" strike="noStrike">
                <a:solidFill>
                  <a:srgbClr val="7e7e7e"/>
                </a:solidFill>
                <a:latin typeface="Calibri"/>
                <a:ea typeface="DejaVu Sans"/>
              </a:rPr>
              <a:t>.</a:t>
            </a:r>
            <a:r>
              <a:rPr b="1" lang="ru-RU" sz="3000" spc="-1" strike="noStrike">
                <a:solidFill>
                  <a:srgbClr val="7e7e7e"/>
                </a:solidFill>
                <a:latin typeface="Calibri"/>
                <a:ea typeface="DejaVu Sans"/>
              </a:rPr>
              <a:t>	</a:t>
            </a:r>
            <a:r>
              <a:rPr b="1" lang="ru-RU" sz="1400" spc="-7" strike="noStrike">
                <a:solidFill>
                  <a:srgbClr val="7e7e7e"/>
                </a:solidFill>
                <a:latin typeface="Calibri"/>
                <a:ea typeface="DejaVu Sans"/>
              </a:rPr>
              <a:t>РЕПЕТИТОРЫ</a:t>
            </a:r>
            <a:r>
              <a:rPr b="1" lang="ru-RU" sz="1400" spc="7" strike="noStrike">
                <a:solidFill>
                  <a:srgbClr val="7e7e7e"/>
                </a:solidFill>
                <a:latin typeface="Calibri"/>
                <a:ea typeface="DejaVu Sans"/>
              </a:rPr>
              <a:t> </a:t>
            </a:r>
            <a:r>
              <a:rPr b="1" lang="ru-RU" sz="1400" spc="-1" strike="noStrike">
                <a:solidFill>
                  <a:srgbClr val="7e7e7e"/>
                </a:solidFill>
                <a:latin typeface="Calibri"/>
                <a:ea typeface="DejaVu Sans"/>
              </a:rPr>
              <a:t>И</a:t>
            </a:r>
            <a:r>
              <a:rPr b="1" lang="ru-RU" sz="1400" spc="-15" strike="noStrike">
                <a:solidFill>
                  <a:srgbClr val="7e7e7e"/>
                </a:solidFill>
                <a:latin typeface="Calibri"/>
                <a:ea typeface="DejaVu Sans"/>
              </a:rPr>
              <a:t> </a:t>
            </a:r>
            <a:r>
              <a:rPr b="1" lang="ru-RU" sz="1400" spc="-1" strike="noStrike">
                <a:solidFill>
                  <a:srgbClr val="7e7e7e"/>
                </a:solidFill>
                <a:latin typeface="Calibri"/>
                <a:ea typeface="DejaVu Sans"/>
              </a:rPr>
              <a:t>НЯНИ</a:t>
            </a:r>
            <a:endParaRPr b="0" lang="ru-RU" sz="1400" spc="-1" strike="noStrike">
              <a:latin typeface="Arial"/>
            </a:endParaRPr>
          </a:p>
          <a:p>
            <a:pPr marL="40680">
              <a:lnSpc>
                <a:spcPts val="2421"/>
              </a:lnSpc>
            </a:pPr>
            <a:r>
              <a:rPr b="1" lang="ru-RU" sz="4500" spc="-1" strike="noStrike" baseline="-2000">
                <a:solidFill>
                  <a:srgbClr val="7e7e7e"/>
                </a:solidFill>
                <a:latin typeface="Calibri"/>
                <a:ea typeface="DejaVu Sans"/>
              </a:rPr>
              <a:t>.</a:t>
            </a:r>
            <a:r>
              <a:rPr b="1" lang="ru-RU" sz="4500" spc="-1" strike="noStrike" baseline="-2000">
                <a:solidFill>
                  <a:srgbClr val="7e7e7e"/>
                </a:solidFill>
                <a:latin typeface="Calibri"/>
                <a:ea typeface="DejaVu Sans"/>
              </a:rPr>
              <a:t>	</a:t>
            </a:r>
            <a:r>
              <a:rPr b="1" lang="ru-RU" sz="1400" spc="-21" strike="noStrike">
                <a:solidFill>
                  <a:srgbClr val="7e7e7e"/>
                </a:solidFill>
                <a:latin typeface="Calibri"/>
                <a:ea typeface="DejaVu Sans"/>
              </a:rPr>
              <a:t>СДАЧА</a:t>
            </a:r>
            <a:r>
              <a:rPr b="1" lang="ru-RU" sz="1400" spc="-1" strike="noStrike">
                <a:solidFill>
                  <a:srgbClr val="7e7e7e"/>
                </a:solidFill>
                <a:latin typeface="Calibri"/>
                <a:ea typeface="DejaVu Sans"/>
              </a:rPr>
              <a:t> </a:t>
            </a:r>
            <a:r>
              <a:rPr b="1" lang="ru-RU" sz="1400" spc="-15" strike="noStrike">
                <a:solidFill>
                  <a:srgbClr val="7e7e7e"/>
                </a:solidFill>
                <a:latin typeface="Calibri"/>
                <a:ea typeface="DejaVu Sans"/>
              </a:rPr>
              <a:t>ЖИЛЬЯ</a:t>
            </a:r>
            <a:r>
              <a:rPr b="1" lang="ru-RU" sz="1400" spc="21" strike="noStrike">
                <a:solidFill>
                  <a:srgbClr val="7e7e7e"/>
                </a:solidFill>
                <a:latin typeface="Calibri"/>
                <a:ea typeface="DejaVu Sans"/>
              </a:rPr>
              <a:t> </a:t>
            </a:r>
            <a:r>
              <a:rPr b="1" lang="ru-RU" sz="1400" spc="-1" strike="noStrike">
                <a:solidFill>
                  <a:srgbClr val="7e7e7e"/>
                </a:solidFill>
                <a:latin typeface="Calibri"/>
                <a:ea typeface="DejaVu Sans"/>
              </a:rPr>
              <a:t>В </a:t>
            </a:r>
            <a:r>
              <a:rPr b="1" lang="ru-RU" sz="1400" spc="-9" strike="noStrike">
                <a:solidFill>
                  <a:srgbClr val="7e7e7e"/>
                </a:solidFill>
                <a:latin typeface="Calibri"/>
                <a:ea typeface="DejaVu Sans"/>
              </a:rPr>
              <a:t>АРЕНДУ</a:t>
            </a:r>
            <a:endParaRPr b="0" lang="ru-RU" sz="1400" spc="-1" strike="noStrike">
              <a:latin typeface="Arial"/>
            </a:endParaRPr>
          </a:p>
          <a:p>
            <a:pPr marL="50760">
              <a:lnSpc>
                <a:spcPts val="2769"/>
              </a:lnSpc>
            </a:pPr>
            <a:r>
              <a:rPr b="1" lang="ru-RU" sz="3000" spc="-1" strike="noStrike">
                <a:solidFill>
                  <a:srgbClr val="7e7e7e"/>
                </a:solidFill>
                <a:latin typeface="Calibri"/>
                <a:ea typeface="DejaVu Sans"/>
              </a:rPr>
              <a:t>.</a:t>
            </a:r>
            <a:r>
              <a:rPr b="1" lang="ru-RU" sz="3000" spc="-1" strike="noStrike">
                <a:solidFill>
                  <a:srgbClr val="7e7e7e"/>
                </a:solidFill>
                <a:latin typeface="Calibri"/>
                <a:ea typeface="DejaVu Sans"/>
              </a:rPr>
              <a:t>	</a:t>
            </a:r>
            <a:r>
              <a:rPr b="1" lang="ru-RU" sz="2100" spc="-9" strike="noStrike" baseline="1000">
                <a:solidFill>
                  <a:srgbClr val="7e7e7e"/>
                </a:solidFill>
                <a:latin typeface="Calibri"/>
                <a:ea typeface="DejaVu Sans"/>
              </a:rPr>
              <a:t>СТРОИТЕЛЬНЫЕ</a:t>
            </a:r>
            <a:r>
              <a:rPr b="1" lang="ru-RU" sz="2100" spc="41" strike="noStrike" baseline="1000">
                <a:solidFill>
                  <a:srgbClr val="7e7e7e"/>
                </a:solidFill>
                <a:latin typeface="Calibri"/>
                <a:ea typeface="DejaVu Sans"/>
              </a:rPr>
              <a:t> </a:t>
            </a:r>
            <a:r>
              <a:rPr b="1" lang="ru-RU" sz="2100" spc="-9" strike="noStrike" baseline="1000">
                <a:solidFill>
                  <a:srgbClr val="7e7e7e"/>
                </a:solidFill>
                <a:latin typeface="Calibri"/>
                <a:ea typeface="DejaVu Sans"/>
              </a:rPr>
              <a:t>И</a:t>
            </a:r>
            <a:r>
              <a:rPr b="1" lang="ru-RU" sz="2100" spc="-18" strike="noStrike" baseline="1000">
                <a:solidFill>
                  <a:srgbClr val="7e7e7e"/>
                </a:solidFill>
                <a:latin typeface="Calibri"/>
                <a:ea typeface="DejaVu Sans"/>
              </a:rPr>
              <a:t> </a:t>
            </a:r>
            <a:r>
              <a:rPr b="1" lang="ru-RU" sz="2100" spc="-9" strike="noStrike" baseline="1000">
                <a:solidFill>
                  <a:srgbClr val="7e7e7e"/>
                </a:solidFill>
                <a:latin typeface="Calibri"/>
                <a:ea typeface="DejaVu Sans"/>
              </a:rPr>
              <a:t>РЕМОНТНЫЕ</a:t>
            </a:r>
            <a:endParaRPr b="0" lang="ru-RU" sz="2100" spc="-1" strike="noStrike">
              <a:latin typeface="Arial"/>
            </a:endParaRPr>
          </a:p>
          <a:p>
            <a:pPr marL="362520">
              <a:lnSpc>
                <a:spcPts val="1131"/>
              </a:lnSpc>
            </a:pPr>
            <a:r>
              <a:rPr b="1" lang="ru-RU" sz="1400" spc="-21" strike="noStrike">
                <a:solidFill>
                  <a:srgbClr val="7e7e7e"/>
                </a:solidFill>
                <a:latin typeface="Calibri"/>
                <a:ea typeface="DejaVu Sans"/>
              </a:rPr>
              <a:t>РАБОТЫ</a:t>
            </a:r>
            <a:endParaRPr b="0" lang="ru-RU" sz="1400" spc="-1" strike="noStrike">
              <a:latin typeface="Arial"/>
            </a:endParaRPr>
          </a:p>
          <a:p>
            <a:pPr marL="46440">
              <a:lnSpc>
                <a:spcPts val="2710"/>
              </a:lnSpc>
            </a:pPr>
            <a:r>
              <a:rPr b="1" lang="ru-RU" sz="4500" spc="-1" strike="noStrike" baseline="7000">
                <a:solidFill>
                  <a:srgbClr val="7e7e7e"/>
                </a:solidFill>
                <a:latin typeface="Calibri"/>
                <a:ea typeface="DejaVu Sans"/>
              </a:rPr>
              <a:t>.</a:t>
            </a:r>
            <a:r>
              <a:rPr b="1" lang="ru-RU" sz="4500" spc="-1" strike="noStrike" baseline="7000">
                <a:solidFill>
                  <a:srgbClr val="7e7e7e"/>
                </a:solidFill>
                <a:latin typeface="Calibri"/>
                <a:ea typeface="DejaVu Sans"/>
              </a:rPr>
              <a:t>	</a:t>
            </a:r>
            <a:r>
              <a:rPr b="1" lang="ru-RU" sz="1400" spc="-15" strike="noStrike">
                <a:solidFill>
                  <a:srgbClr val="7e7e7e"/>
                </a:solidFill>
                <a:latin typeface="Calibri"/>
                <a:ea typeface="DejaVu Sans"/>
              </a:rPr>
              <a:t>ФОТО-</a:t>
            </a:r>
            <a:r>
              <a:rPr b="1" lang="ru-RU" sz="1400" spc="-9" strike="noStrike">
                <a:solidFill>
                  <a:srgbClr val="7e7e7e"/>
                </a:solidFill>
                <a:latin typeface="Calibri"/>
                <a:ea typeface="DejaVu Sans"/>
              </a:rPr>
              <a:t> </a:t>
            </a:r>
            <a:r>
              <a:rPr b="1" lang="ru-RU" sz="1400" spc="-7" strike="noStrike">
                <a:solidFill>
                  <a:srgbClr val="7e7e7e"/>
                </a:solidFill>
                <a:latin typeface="Calibri"/>
                <a:ea typeface="DejaVu Sans"/>
              </a:rPr>
              <a:t>И ВИДЕОСЪЕМКА</a:t>
            </a:r>
            <a:endParaRPr b="0" lang="ru-RU" sz="1400" spc="-1" strike="noStrike">
              <a:latin typeface="Arial"/>
            </a:endParaRPr>
          </a:p>
          <a:p>
            <a:pPr marL="52200">
              <a:lnSpc>
                <a:spcPts val="3081"/>
              </a:lnSpc>
            </a:pPr>
            <a:r>
              <a:rPr b="1" lang="ru-RU" sz="3000" spc="-1" strike="noStrike">
                <a:solidFill>
                  <a:srgbClr val="7e7e7e"/>
                </a:solidFill>
                <a:latin typeface="Calibri"/>
                <a:ea typeface="DejaVu Sans"/>
              </a:rPr>
              <a:t>.</a:t>
            </a:r>
            <a:endParaRPr b="0" lang="ru-RU" sz="3000" spc="-1" strike="noStrike">
              <a:latin typeface="Arial"/>
            </a:endParaRPr>
          </a:p>
          <a:p>
            <a:pPr marL="50760">
              <a:lnSpc>
                <a:spcPts val="2996"/>
              </a:lnSpc>
              <a:spcBef>
                <a:spcPts val="516"/>
              </a:spcBef>
            </a:pPr>
            <a:r>
              <a:rPr b="1" lang="ru-RU" sz="3000" spc="-1" strike="noStrike">
                <a:solidFill>
                  <a:srgbClr val="7e7e7e"/>
                </a:solidFill>
                <a:latin typeface="Calibri"/>
                <a:ea typeface="DejaVu Sans"/>
              </a:rPr>
              <a:t>.</a:t>
            </a:r>
            <a:endParaRPr b="0" lang="ru-RU" sz="3000" spc="-1" strike="noStrike">
              <a:latin typeface="Arial"/>
            </a:endParaRPr>
          </a:p>
          <a:p>
            <a:pPr marL="52200">
              <a:lnSpc>
                <a:spcPts val="2996"/>
              </a:lnSpc>
            </a:pPr>
            <a:r>
              <a:rPr b="1" lang="ru-RU" sz="3000" spc="-1" strike="noStrike">
                <a:solidFill>
                  <a:srgbClr val="7e7e7e"/>
                </a:solidFill>
                <a:latin typeface="Calibri"/>
                <a:ea typeface="DejaVu Sans"/>
              </a:rPr>
              <a:t>.</a:t>
            </a:r>
            <a:endParaRPr b="0" lang="ru-RU" sz="3000" spc="-1" strike="noStrike">
              <a:latin typeface="Arial"/>
            </a:endParaRPr>
          </a:p>
        </p:txBody>
      </p:sp>
      <p:sp>
        <p:nvSpPr>
          <p:cNvPr id="96" name="CustomShape 17"/>
          <p:cNvSpPr/>
          <p:nvPr/>
        </p:nvSpPr>
        <p:spPr>
          <a:xfrm>
            <a:off x="5862600" y="1611360"/>
            <a:ext cx="3947760" cy="3404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600" bIns="0"/>
          <a:p>
            <a:pPr marL="17640">
              <a:lnSpc>
                <a:spcPts val="3271"/>
              </a:lnSpc>
              <a:spcBef>
                <a:spcPts val="99"/>
              </a:spcBef>
            </a:pPr>
            <a:r>
              <a:rPr b="1" lang="ru-RU" sz="3000" spc="-1" strike="noStrike">
                <a:solidFill>
                  <a:srgbClr val="7e7e7e"/>
                </a:solidFill>
                <a:latin typeface="Calibri"/>
                <a:ea typeface="DejaVu Sans"/>
              </a:rPr>
              <a:t>.</a:t>
            </a:r>
            <a:endParaRPr b="0" lang="ru-RU" sz="3000" spc="-1" strike="noStrike">
              <a:latin typeface="Arial"/>
            </a:endParaRPr>
          </a:p>
          <a:p>
            <a:pPr marL="20880">
              <a:lnSpc>
                <a:spcPts val="3110"/>
              </a:lnSpc>
            </a:pPr>
            <a:r>
              <a:rPr b="1" lang="ru-RU" sz="3000" spc="-1" strike="noStrike">
                <a:solidFill>
                  <a:srgbClr val="7e7e7e"/>
                </a:solidFill>
                <a:latin typeface="Calibri"/>
                <a:ea typeface="DejaVu Sans"/>
              </a:rPr>
              <a:t>.</a:t>
            </a:r>
            <a:r>
              <a:rPr b="1" lang="ru-RU" sz="3000" spc="225" strike="noStrike">
                <a:solidFill>
                  <a:srgbClr val="7e7e7e"/>
                </a:solidFill>
                <a:latin typeface="Calibri"/>
                <a:ea typeface="DejaVu Sans"/>
              </a:rPr>
              <a:t> </a:t>
            </a:r>
            <a:r>
              <a:rPr b="1" lang="ru-RU" sz="1400" spc="-15" strike="noStrike">
                <a:solidFill>
                  <a:srgbClr val="7e7e7e"/>
                </a:solidFill>
                <a:latin typeface="Calibri"/>
                <a:ea typeface="DejaVu Sans"/>
              </a:rPr>
              <a:t>НАЛОГОПЛАТЕЛЬЩИКИ,</a:t>
            </a:r>
            <a:r>
              <a:rPr b="1" lang="ru-RU" sz="1400" spc="106" strike="noStrike">
                <a:solidFill>
                  <a:srgbClr val="7e7e7e"/>
                </a:solidFill>
                <a:latin typeface="Calibri"/>
                <a:ea typeface="DejaVu Sans"/>
              </a:rPr>
              <a:t> </a:t>
            </a:r>
            <a:r>
              <a:rPr b="1" lang="ru-RU" sz="1400" spc="-1" strike="noStrike">
                <a:solidFill>
                  <a:srgbClr val="7e7e7e"/>
                </a:solidFill>
                <a:latin typeface="Calibri"/>
                <a:ea typeface="DejaVu Sans"/>
              </a:rPr>
              <a:t>У </a:t>
            </a:r>
            <a:r>
              <a:rPr b="1" lang="ru-RU" sz="1400" spc="-15" strike="noStrike">
                <a:solidFill>
                  <a:srgbClr val="7e7e7e"/>
                </a:solidFill>
                <a:latin typeface="Calibri"/>
                <a:ea typeface="DejaVu Sans"/>
              </a:rPr>
              <a:t>КОТОРЫХ</a:t>
            </a:r>
            <a:r>
              <a:rPr b="1" lang="ru-RU" sz="1400" spc="-9" strike="noStrike">
                <a:solidFill>
                  <a:srgbClr val="7e7e7e"/>
                </a:solidFill>
                <a:latin typeface="Calibri"/>
                <a:ea typeface="DejaVu Sans"/>
              </a:rPr>
              <a:t> </a:t>
            </a:r>
            <a:r>
              <a:rPr b="1" lang="ru-RU" sz="1400" spc="-29" strike="noStrike">
                <a:solidFill>
                  <a:srgbClr val="7e7e7e"/>
                </a:solidFill>
                <a:latin typeface="Calibri"/>
                <a:ea typeface="DejaVu Sans"/>
              </a:rPr>
              <a:t>ДОХОДЫ</a:t>
            </a:r>
            <a:r>
              <a:rPr b="1" lang="ru-RU" sz="1400" spc="26" strike="noStrike">
                <a:solidFill>
                  <a:srgbClr val="7e7e7e"/>
                </a:solidFill>
                <a:latin typeface="Calibri"/>
                <a:ea typeface="DejaVu Sans"/>
              </a:rPr>
              <a:t> </a:t>
            </a:r>
            <a:r>
              <a:rPr b="1" lang="ru-RU" sz="1400" spc="-1" strike="noStrike">
                <a:solidFill>
                  <a:srgbClr val="7e7e7e"/>
                </a:solidFill>
                <a:latin typeface="Calibri"/>
                <a:ea typeface="DejaVu Sans"/>
              </a:rPr>
              <a:t>В</a:t>
            </a:r>
            <a:endParaRPr b="0" lang="ru-RU" sz="1400" spc="-1" strike="noStrike">
              <a:latin typeface="Arial"/>
            </a:endParaRPr>
          </a:p>
          <a:p>
            <a:pPr marL="241200">
              <a:lnSpc>
                <a:spcPts val="1001"/>
              </a:lnSpc>
            </a:pPr>
            <a:r>
              <a:rPr b="1" lang="ru-RU" sz="1400" spc="-7" strike="noStrike">
                <a:solidFill>
                  <a:srgbClr val="7e7e7e"/>
                </a:solidFill>
                <a:latin typeface="Calibri"/>
                <a:ea typeface="DejaVu Sans"/>
              </a:rPr>
              <a:t>ТЕКУЩЕМ</a:t>
            </a:r>
            <a:r>
              <a:rPr b="1" lang="ru-RU" sz="1400" spc="15" strike="noStrike">
                <a:solidFill>
                  <a:srgbClr val="7e7e7e"/>
                </a:solidFill>
                <a:latin typeface="Calibri"/>
                <a:ea typeface="DejaVu Sans"/>
              </a:rPr>
              <a:t> </a:t>
            </a:r>
            <a:r>
              <a:rPr b="1" lang="ru-RU" sz="1400" spc="-35" strike="noStrike">
                <a:solidFill>
                  <a:srgbClr val="7e7e7e"/>
                </a:solidFill>
                <a:latin typeface="Calibri"/>
                <a:ea typeface="DejaVu Sans"/>
              </a:rPr>
              <a:t>ГОДУ</a:t>
            </a:r>
            <a:r>
              <a:rPr b="1" lang="ru-RU" sz="1400" spc="15" strike="noStrike">
                <a:solidFill>
                  <a:srgbClr val="7e7e7e"/>
                </a:solidFill>
                <a:latin typeface="Calibri"/>
                <a:ea typeface="DejaVu Sans"/>
              </a:rPr>
              <a:t> </a:t>
            </a:r>
            <a:r>
              <a:rPr b="1" lang="ru-RU" sz="1400" spc="-7" strike="noStrike">
                <a:solidFill>
                  <a:srgbClr val="7e7e7e"/>
                </a:solidFill>
                <a:latin typeface="Calibri"/>
                <a:ea typeface="DejaVu Sans"/>
              </a:rPr>
              <a:t>ПРЕВЫСИЛИ</a:t>
            </a:r>
            <a:r>
              <a:rPr b="1" lang="ru-RU" sz="1400" spc="15" strike="noStrike">
                <a:solidFill>
                  <a:srgbClr val="7e7e7e"/>
                </a:solidFill>
                <a:latin typeface="Calibri"/>
                <a:ea typeface="DejaVu Sans"/>
              </a:rPr>
              <a:t> </a:t>
            </a:r>
            <a:r>
              <a:rPr b="1" lang="ru-RU" sz="1400" spc="-7" strike="noStrike">
                <a:solidFill>
                  <a:srgbClr val="7e7e7e"/>
                </a:solidFill>
                <a:latin typeface="Calibri"/>
                <a:ea typeface="DejaVu Sans"/>
              </a:rPr>
              <a:t>2,4</a:t>
            </a:r>
            <a:r>
              <a:rPr b="1" lang="ru-RU" sz="1400" spc="26" strike="noStrike">
                <a:solidFill>
                  <a:srgbClr val="7e7e7e"/>
                </a:solidFill>
                <a:latin typeface="Calibri"/>
                <a:ea typeface="DejaVu Sans"/>
              </a:rPr>
              <a:t> </a:t>
            </a:r>
            <a:r>
              <a:rPr b="1" lang="ru-RU" sz="1400" spc="-7" strike="noStrike">
                <a:solidFill>
                  <a:srgbClr val="7e7e7e"/>
                </a:solidFill>
                <a:latin typeface="Calibri"/>
                <a:ea typeface="DejaVu Sans"/>
              </a:rPr>
              <a:t>МЛН.</a:t>
            </a:r>
            <a:r>
              <a:rPr b="1" lang="ru-RU" sz="1400" spc="7" strike="noStrike">
                <a:solidFill>
                  <a:srgbClr val="7e7e7e"/>
                </a:solidFill>
                <a:latin typeface="Calibri"/>
                <a:ea typeface="DejaVu Sans"/>
              </a:rPr>
              <a:t> </a:t>
            </a:r>
            <a:r>
              <a:rPr b="1" lang="ru-RU" sz="1400" spc="-7" strike="noStrike">
                <a:solidFill>
                  <a:srgbClr val="7e7e7e"/>
                </a:solidFill>
                <a:latin typeface="Calibri"/>
                <a:ea typeface="DejaVu Sans"/>
              </a:rPr>
              <a:t>РУБЛЕЙ</a:t>
            </a:r>
            <a:endParaRPr b="0" lang="ru-RU" sz="1400" spc="-1" strike="noStrike">
              <a:latin typeface="Arial"/>
            </a:endParaRPr>
          </a:p>
          <a:p>
            <a:pPr marL="36360">
              <a:lnSpc>
                <a:spcPts val="2506"/>
              </a:lnSpc>
            </a:pPr>
            <a:r>
              <a:rPr b="1" lang="ru-RU" sz="3000" spc="-1" strike="noStrike">
                <a:solidFill>
                  <a:srgbClr val="7e7e7e"/>
                </a:solidFill>
                <a:latin typeface="Calibri"/>
                <a:ea typeface="DejaVu Sans"/>
              </a:rPr>
              <a:t>.</a:t>
            </a:r>
            <a:endParaRPr b="0" lang="ru-RU" sz="3000" spc="-1" strike="noStrike">
              <a:latin typeface="Arial"/>
            </a:endParaRPr>
          </a:p>
          <a:p>
            <a:pPr marL="19800">
              <a:lnSpc>
                <a:spcPts val="2704"/>
              </a:lnSpc>
            </a:pPr>
            <a:r>
              <a:rPr b="1" lang="ru-RU" sz="3000" spc="-1" strike="noStrike">
                <a:solidFill>
                  <a:srgbClr val="7e7e7e"/>
                </a:solidFill>
                <a:latin typeface="Calibri"/>
                <a:ea typeface="DejaVu Sans"/>
              </a:rPr>
              <a:t>.</a:t>
            </a:r>
            <a:endParaRPr b="0" lang="ru-RU" sz="3000" spc="-1" strike="noStrike">
              <a:latin typeface="Arial"/>
            </a:endParaRPr>
          </a:p>
          <a:p>
            <a:pPr marL="12600">
              <a:lnSpc>
                <a:spcPts val="2704"/>
              </a:lnSpc>
            </a:pPr>
            <a:r>
              <a:rPr b="1" lang="ru-RU" sz="3000" spc="-1" strike="noStrike">
                <a:solidFill>
                  <a:srgbClr val="7e7e7e"/>
                </a:solidFill>
                <a:latin typeface="Calibri"/>
                <a:ea typeface="DejaVu Sans"/>
              </a:rPr>
              <a:t>.</a:t>
            </a:r>
            <a:endParaRPr b="0" lang="ru-RU" sz="3000" spc="-1" strike="noStrike">
              <a:latin typeface="Arial"/>
            </a:endParaRPr>
          </a:p>
          <a:p>
            <a:pPr marL="24120">
              <a:lnSpc>
                <a:spcPts val="2486"/>
              </a:lnSpc>
            </a:pPr>
            <a:r>
              <a:rPr b="1" lang="ru-RU" sz="3000" spc="-1" strike="noStrike">
                <a:solidFill>
                  <a:srgbClr val="7e7e7e"/>
                </a:solidFill>
                <a:latin typeface="Calibri"/>
                <a:ea typeface="DejaVu Sans"/>
              </a:rPr>
              <a:t>.</a:t>
            </a:r>
            <a:endParaRPr b="0" lang="ru-RU" sz="3000" spc="-1" strike="noStrike">
              <a:latin typeface="Arial"/>
            </a:endParaRPr>
          </a:p>
          <a:p>
            <a:pPr marL="39960">
              <a:lnSpc>
                <a:spcPts val="2735"/>
              </a:lnSpc>
            </a:pPr>
            <a:r>
              <a:rPr b="1" lang="ru-RU" sz="3000" spc="-1" strike="noStrike">
                <a:solidFill>
                  <a:srgbClr val="7e7e7e"/>
                </a:solidFill>
                <a:latin typeface="Calibri"/>
                <a:ea typeface="DejaVu Sans"/>
              </a:rPr>
              <a:t>.</a:t>
            </a:r>
            <a:endParaRPr b="0" lang="ru-RU" sz="3000" spc="-1" strike="noStrike">
              <a:latin typeface="Arial"/>
            </a:endParaRPr>
          </a:p>
          <a:p>
            <a:pPr marL="39240">
              <a:lnSpc>
                <a:spcPts val="2934"/>
              </a:lnSpc>
            </a:pPr>
            <a:r>
              <a:rPr b="1" lang="ru-RU" sz="3000" spc="-1" strike="noStrike">
                <a:solidFill>
                  <a:srgbClr val="7e7e7e"/>
                </a:solidFill>
                <a:latin typeface="Calibri"/>
                <a:ea typeface="DejaVu Sans"/>
              </a:rPr>
              <a:t>.</a:t>
            </a:r>
            <a:endParaRPr b="0" lang="ru-RU" sz="3000" spc="-1" strike="noStrike">
              <a:latin typeface="Arial"/>
            </a:endParaRPr>
          </a:p>
          <a:p>
            <a:pPr marL="48960">
              <a:lnSpc>
                <a:spcPts val="3260"/>
              </a:lnSpc>
            </a:pPr>
            <a:r>
              <a:rPr b="1" lang="ru-RU" sz="3000" spc="-1" strike="noStrike">
                <a:solidFill>
                  <a:srgbClr val="7e7e7e"/>
                </a:solidFill>
                <a:latin typeface="Calibri"/>
                <a:ea typeface="DejaVu Sans"/>
              </a:rPr>
              <a:t>.</a:t>
            </a:r>
            <a:endParaRPr b="0" lang="ru-RU" sz="3000" spc="-1" strike="noStrike">
              <a:latin typeface="Arial"/>
            </a:endParaRPr>
          </a:p>
        </p:txBody>
      </p:sp>
      <p:grpSp>
        <p:nvGrpSpPr>
          <p:cNvPr id="97" name="Group 18"/>
          <p:cNvGrpSpPr/>
          <p:nvPr/>
        </p:nvGrpSpPr>
        <p:grpSpPr>
          <a:xfrm>
            <a:off x="409320" y="6386400"/>
            <a:ext cx="942840" cy="942840"/>
            <a:chOff x="409320" y="6386400"/>
            <a:chExt cx="942840" cy="942840"/>
          </a:xfrm>
        </p:grpSpPr>
        <p:pic>
          <p:nvPicPr>
            <p:cNvPr id="98" name="object 23" descr=""/>
            <p:cNvPicPr/>
            <p:nvPr/>
          </p:nvPicPr>
          <p:blipFill>
            <a:blip r:embed="rId3"/>
            <a:stretch/>
          </p:blipFill>
          <p:spPr>
            <a:xfrm>
              <a:off x="409320" y="6386400"/>
              <a:ext cx="942840" cy="94284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99" name="object 24" descr=""/>
            <p:cNvPicPr/>
            <p:nvPr/>
          </p:nvPicPr>
          <p:blipFill>
            <a:blip r:embed="rId4"/>
            <a:stretch/>
          </p:blipFill>
          <p:spPr>
            <a:xfrm>
              <a:off x="914760" y="6538320"/>
              <a:ext cx="254160" cy="259560"/>
            </a:xfrm>
            <a:prstGeom prst="rect">
              <a:avLst/>
            </a:prstGeom>
            <a:ln>
              <a:noFill/>
            </a:ln>
          </p:spPr>
        </p:pic>
      </p:grpSp>
      <p:sp>
        <p:nvSpPr>
          <p:cNvPr id="100" name="CustomShape 19"/>
          <p:cNvSpPr/>
          <p:nvPr/>
        </p:nvSpPr>
        <p:spPr>
          <a:xfrm>
            <a:off x="1306080" y="6423840"/>
            <a:ext cx="1321200" cy="1109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600" bIns="0"/>
          <a:p>
            <a:pPr>
              <a:lnSpc>
                <a:spcPct val="100000"/>
              </a:lnSpc>
              <a:spcBef>
                <a:spcPts val="99"/>
              </a:spcBef>
            </a:pPr>
            <a:r>
              <a:rPr b="1" lang="ru-RU" sz="1800" spc="-9" strike="noStrike">
                <a:solidFill>
                  <a:srgbClr val="ffffff"/>
                </a:solidFill>
                <a:latin typeface="Calibri"/>
                <a:ea typeface="DejaVu Sans"/>
              </a:rPr>
              <a:t>Установить </a:t>
            </a:r>
            <a:r>
              <a:rPr b="1" lang="ru-RU" sz="1800" spc="-7" strike="noStrike">
                <a:solidFill>
                  <a:srgbClr val="ffffff"/>
                </a:solidFill>
                <a:latin typeface="Calibri"/>
                <a:ea typeface="DejaVu Sans"/>
              </a:rPr>
              <a:t> </a:t>
            </a:r>
            <a:r>
              <a:rPr b="1" lang="ru-RU" sz="1800" spc="-1" strike="noStrike">
                <a:solidFill>
                  <a:srgbClr val="ffffff"/>
                </a:solidFill>
                <a:latin typeface="Calibri"/>
                <a:ea typeface="DejaVu Sans"/>
              </a:rPr>
              <a:t>п</a:t>
            </a:r>
            <a:r>
              <a:rPr b="1" lang="ru-RU" sz="1800" spc="-7" strike="noStrike">
                <a:solidFill>
                  <a:srgbClr val="ffffff"/>
                </a:solidFill>
                <a:latin typeface="Calibri"/>
                <a:ea typeface="DejaVu Sans"/>
              </a:rPr>
              <a:t>р</a:t>
            </a:r>
            <a:r>
              <a:rPr b="1" lang="ru-RU" sz="1800" spc="-1" strike="noStrike">
                <a:solidFill>
                  <a:srgbClr val="ffffff"/>
                </a:solidFill>
                <a:latin typeface="Calibri"/>
                <a:ea typeface="DejaVu Sans"/>
              </a:rPr>
              <a:t>и</a:t>
            </a:r>
            <a:r>
              <a:rPr b="1" lang="ru-RU" sz="1800" spc="-9" strike="noStrike">
                <a:solidFill>
                  <a:srgbClr val="ffffff"/>
                </a:solidFill>
                <a:latin typeface="Calibri"/>
                <a:ea typeface="DejaVu Sans"/>
              </a:rPr>
              <a:t>л</a:t>
            </a:r>
            <a:r>
              <a:rPr b="1" lang="ru-RU" sz="1800" spc="-29" strike="noStrike">
                <a:solidFill>
                  <a:srgbClr val="ffffff"/>
                </a:solidFill>
                <a:latin typeface="Calibri"/>
                <a:ea typeface="DejaVu Sans"/>
              </a:rPr>
              <a:t>ож</a:t>
            </a:r>
            <a:r>
              <a:rPr b="1" lang="ru-RU" sz="1800" spc="-1" strike="noStrike">
                <a:solidFill>
                  <a:srgbClr val="ffffff"/>
                </a:solidFill>
                <a:latin typeface="Calibri"/>
                <a:ea typeface="DejaVu Sans"/>
              </a:rPr>
              <a:t>ен</a:t>
            </a:r>
            <a:r>
              <a:rPr b="1" lang="ru-RU" sz="1800" spc="1" strike="noStrike">
                <a:solidFill>
                  <a:srgbClr val="ffffff"/>
                </a:solidFill>
                <a:latin typeface="Calibri"/>
                <a:ea typeface="DejaVu Sans"/>
              </a:rPr>
              <a:t>и</a:t>
            </a:r>
            <a:r>
              <a:rPr b="1" lang="ru-RU" sz="1800" spc="-1" strike="noStrike">
                <a:solidFill>
                  <a:srgbClr val="ffffff"/>
                </a:solidFill>
                <a:latin typeface="Calibri"/>
                <a:ea typeface="DejaVu Sans"/>
              </a:rPr>
              <a:t>е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ffffff"/>
                </a:solidFill>
                <a:latin typeface="Calibri"/>
                <a:ea typeface="DejaVu Sans"/>
              </a:rPr>
              <a:t>«Мой</a:t>
            </a:r>
            <a:r>
              <a:rPr b="1" lang="ru-RU" sz="1800" spc="-55" strike="noStrike">
                <a:solidFill>
                  <a:srgbClr val="ffffff"/>
                </a:solidFill>
                <a:latin typeface="Calibri"/>
                <a:ea typeface="DejaVu Sans"/>
              </a:rPr>
              <a:t> </a:t>
            </a:r>
            <a:r>
              <a:rPr b="1" lang="ru-RU" sz="1800" spc="-1" strike="noStrike">
                <a:solidFill>
                  <a:srgbClr val="ffffff"/>
                </a:solidFill>
                <a:latin typeface="Calibri"/>
                <a:ea typeface="DejaVu Sans"/>
              </a:rPr>
              <a:t>налог»</a:t>
            </a:r>
            <a:endParaRPr b="0" lang="ru-RU" sz="1800" spc="-1" strike="noStrike">
              <a:latin typeface="Arial"/>
            </a:endParaRPr>
          </a:p>
        </p:txBody>
      </p:sp>
      <p:grpSp>
        <p:nvGrpSpPr>
          <p:cNvPr id="101" name="Group 20"/>
          <p:cNvGrpSpPr/>
          <p:nvPr/>
        </p:nvGrpSpPr>
        <p:grpSpPr>
          <a:xfrm>
            <a:off x="466200" y="1829160"/>
            <a:ext cx="9694440" cy="5571360"/>
            <a:chOff x="466200" y="1829160"/>
            <a:chExt cx="9694440" cy="5571360"/>
          </a:xfrm>
        </p:grpSpPr>
        <p:sp>
          <p:nvSpPr>
            <p:cNvPr id="102" name="CustomShape 21"/>
            <p:cNvSpPr/>
            <p:nvPr/>
          </p:nvSpPr>
          <p:spPr>
            <a:xfrm>
              <a:off x="2648880" y="6582240"/>
              <a:ext cx="663480" cy="431640"/>
            </a:xfrm>
            <a:custGeom>
              <a:avLst/>
              <a:gdLst/>
              <a:ahLst/>
              <a:rect l="l" t="t" r="r" b="b"/>
              <a:pathLst>
                <a:path w="664210" h="432434">
                  <a:moveTo>
                    <a:pt x="447802" y="0"/>
                  </a:moveTo>
                  <a:lnTo>
                    <a:pt x="447802" y="107950"/>
                  </a:lnTo>
                  <a:lnTo>
                    <a:pt x="0" y="107950"/>
                  </a:lnTo>
                  <a:lnTo>
                    <a:pt x="0" y="323850"/>
                  </a:lnTo>
                  <a:lnTo>
                    <a:pt x="447802" y="323850"/>
                  </a:lnTo>
                  <a:lnTo>
                    <a:pt x="447802" y="431812"/>
                  </a:lnTo>
                  <a:lnTo>
                    <a:pt x="663701" y="215900"/>
                  </a:lnTo>
                  <a:lnTo>
                    <a:pt x="44780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03" name="CustomShape 22"/>
            <p:cNvSpPr/>
            <p:nvPr/>
          </p:nvSpPr>
          <p:spPr>
            <a:xfrm>
              <a:off x="2648880" y="6582240"/>
              <a:ext cx="663480" cy="431640"/>
            </a:xfrm>
            <a:custGeom>
              <a:avLst/>
              <a:gdLst/>
              <a:ahLst/>
              <a:rect l="l" t="t" r="r" b="b"/>
              <a:pathLst>
                <a:path w="664210" h="432434">
                  <a:moveTo>
                    <a:pt x="0" y="107950"/>
                  </a:moveTo>
                  <a:lnTo>
                    <a:pt x="447802" y="107950"/>
                  </a:lnTo>
                  <a:lnTo>
                    <a:pt x="447802" y="0"/>
                  </a:lnTo>
                  <a:lnTo>
                    <a:pt x="663701" y="215900"/>
                  </a:lnTo>
                  <a:lnTo>
                    <a:pt x="447802" y="431812"/>
                  </a:lnTo>
                  <a:lnTo>
                    <a:pt x="447802" y="323850"/>
                  </a:lnTo>
                  <a:lnTo>
                    <a:pt x="0" y="323850"/>
                  </a:lnTo>
                  <a:lnTo>
                    <a:pt x="0" y="107950"/>
                  </a:lnTo>
                  <a:close/>
                </a:path>
              </a:pathLst>
            </a:custGeom>
            <a:noFill/>
            <a:ln w="25560">
              <a:solidFill>
                <a:srgbClr val="005aa9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pic>
          <p:nvPicPr>
            <p:cNvPr id="104" name="object 29" descr=""/>
            <p:cNvPicPr/>
            <p:nvPr/>
          </p:nvPicPr>
          <p:blipFill>
            <a:blip r:embed="rId5"/>
            <a:stretch/>
          </p:blipFill>
          <p:spPr>
            <a:xfrm>
              <a:off x="528840" y="1829160"/>
              <a:ext cx="549000" cy="54900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105" name="object 30" descr=""/>
            <p:cNvPicPr/>
            <p:nvPr/>
          </p:nvPicPr>
          <p:blipFill>
            <a:blip r:embed="rId6"/>
            <a:stretch/>
          </p:blipFill>
          <p:spPr>
            <a:xfrm>
              <a:off x="4564800" y="1890360"/>
              <a:ext cx="438120" cy="43812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106" name="object 31" descr=""/>
            <p:cNvPicPr/>
            <p:nvPr/>
          </p:nvPicPr>
          <p:blipFill>
            <a:blip r:embed="rId7"/>
            <a:stretch/>
          </p:blipFill>
          <p:spPr>
            <a:xfrm>
              <a:off x="5389560" y="4864320"/>
              <a:ext cx="509400" cy="50940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107" name="object 32" descr=""/>
            <p:cNvPicPr/>
            <p:nvPr/>
          </p:nvPicPr>
          <p:blipFill>
            <a:blip r:embed="rId8"/>
            <a:stretch/>
          </p:blipFill>
          <p:spPr>
            <a:xfrm>
              <a:off x="466200" y="4677480"/>
              <a:ext cx="547200" cy="54720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108" name="object 33" descr=""/>
            <p:cNvPicPr/>
            <p:nvPr/>
          </p:nvPicPr>
          <p:blipFill>
            <a:blip r:embed="rId9"/>
            <a:stretch/>
          </p:blipFill>
          <p:spPr>
            <a:xfrm>
              <a:off x="4313520" y="4750200"/>
              <a:ext cx="519840" cy="51984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109" name="object 34" descr=""/>
            <p:cNvPicPr/>
            <p:nvPr/>
          </p:nvPicPr>
          <p:blipFill>
            <a:blip r:embed="rId10"/>
            <a:stretch/>
          </p:blipFill>
          <p:spPr>
            <a:xfrm>
              <a:off x="4515120" y="3391200"/>
              <a:ext cx="492480" cy="49248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110" name="object 35" descr=""/>
            <p:cNvPicPr/>
            <p:nvPr/>
          </p:nvPicPr>
          <p:blipFill>
            <a:blip r:embed="rId11"/>
            <a:stretch/>
          </p:blipFill>
          <p:spPr>
            <a:xfrm>
              <a:off x="3222360" y="5665680"/>
              <a:ext cx="563760" cy="56376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111" name="object 36" descr=""/>
            <p:cNvPicPr/>
            <p:nvPr/>
          </p:nvPicPr>
          <p:blipFill>
            <a:blip r:embed="rId12"/>
            <a:stretch/>
          </p:blipFill>
          <p:spPr>
            <a:xfrm>
              <a:off x="1530720" y="5694120"/>
              <a:ext cx="617760" cy="61776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112" name="object 37" descr=""/>
            <p:cNvPicPr/>
            <p:nvPr/>
          </p:nvPicPr>
          <p:blipFill>
            <a:blip r:embed="rId13"/>
            <a:stretch/>
          </p:blipFill>
          <p:spPr>
            <a:xfrm>
              <a:off x="5263560" y="3637800"/>
              <a:ext cx="545400" cy="54540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113" name="object 38" descr=""/>
            <p:cNvPicPr/>
            <p:nvPr/>
          </p:nvPicPr>
          <p:blipFill>
            <a:blip r:embed="rId14"/>
            <a:stretch/>
          </p:blipFill>
          <p:spPr>
            <a:xfrm>
              <a:off x="5314320" y="2286360"/>
              <a:ext cx="531720" cy="53172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114" name="object 39" descr=""/>
            <p:cNvPicPr/>
            <p:nvPr/>
          </p:nvPicPr>
          <p:blipFill>
            <a:blip r:embed="rId15"/>
            <a:stretch/>
          </p:blipFill>
          <p:spPr>
            <a:xfrm>
              <a:off x="9549000" y="2741760"/>
              <a:ext cx="611640" cy="61164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115" name="object 40" descr=""/>
            <p:cNvPicPr/>
            <p:nvPr/>
          </p:nvPicPr>
          <p:blipFill>
            <a:blip r:embed="rId16"/>
            <a:stretch/>
          </p:blipFill>
          <p:spPr>
            <a:xfrm>
              <a:off x="9279720" y="3762000"/>
              <a:ext cx="538200" cy="53820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116" name="object 41" descr=""/>
            <p:cNvPicPr/>
            <p:nvPr/>
          </p:nvPicPr>
          <p:blipFill>
            <a:blip r:embed="rId17"/>
            <a:stretch/>
          </p:blipFill>
          <p:spPr>
            <a:xfrm>
              <a:off x="3386160" y="6319800"/>
              <a:ext cx="635400" cy="1080720"/>
            </a:xfrm>
            <a:prstGeom prst="rect">
              <a:avLst/>
            </a:prstGeom>
            <a:ln>
              <a:noFill/>
            </a:ln>
          </p:spPr>
        </p:pic>
      </p:grpSp>
      <p:sp>
        <p:nvSpPr>
          <p:cNvPr id="117" name="CustomShape 23"/>
          <p:cNvSpPr/>
          <p:nvPr/>
        </p:nvSpPr>
        <p:spPr>
          <a:xfrm>
            <a:off x="4166280" y="6555600"/>
            <a:ext cx="1684080" cy="561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600" bIns="0"/>
          <a:p>
            <a:pPr>
              <a:lnSpc>
                <a:spcPct val="100000"/>
              </a:lnSpc>
              <a:spcBef>
                <a:spcPts val="99"/>
              </a:spcBef>
            </a:pPr>
            <a:r>
              <a:rPr b="1" lang="ru-RU" sz="1800" spc="-1" strike="noStrike">
                <a:solidFill>
                  <a:srgbClr val="ffffff"/>
                </a:solidFill>
                <a:latin typeface="Calibri"/>
                <a:ea typeface="DejaVu Sans"/>
              </a:rPr>
              <a:t>Загрузить</a:t>
            </a:r>
            <a:r>
              <a:rPr b="1" lang="ru-RU" sz="1800" spc="-66" strike="noStrike">
                <a:solidFill>
                  <a:srgbClr val="ffffff"/>
                </a:solidFill>
                <a:latin typeface="Calibri"/>
                <a:ea typeface="DejaVu Sans"/>
              </a:rPr>
              <a:t> </a:t>
            </a:r>
            <a:r>
              <a:rPr b="1" lang="ru-RU" sz="1800" spc="-7" strike="noStrike">
                <a:solidFill>
                  <a:srgbClr val="ffffff"/>
                </a:solidFill>
                <a:latin typeface="Calibri"/>
                <a:ea typeface="DejaVu Sans"/>
              </a:rPr>
              <a:t>фото</a:t>
            </a:r>
            <a:r>
              <a:rPr b="1" lang="ru-RU" sz="1800" spc="-41" strike="noStrike">
                <a:solidFill>
                  <a:srgbClr val="ffffff"/>
                </a:solidFill>
                <a:latin typeface="Calibri"/>
                <a:ea typeface="DejaVu Sans"/>
              </a:rPr>
              <a:t> </a:t>
            </a:r>
            <a:r>
              <a:rPr b="1" lang="ru-RU" sz="1800" spc="-1" strike="noStrike">
                <a:solidFill>
                  <a:srgbClr val="ffffff"/>
                </a:solidFill>
                <a:latin typeface="Calibri"/>
                <a:ea typeface="DejaVu Sans"/>
              </a:rPr>
              <a:t>и </a:t>
            </a:r>
            <a:r>
              <a:rPr b="1" lang="ru-RU" sz="1800" spc="-386" strike="noStrike">
                <a:solidFill>
                  <a:srgbClr val="ffffff"/>
                </a:solidFill>
                <a:latin typeface="Calibri"/>
                <a:ea typeface="DejaVu Sans"/>
              </a:rPr>
              <a:t> </a:t>
            </a:r>
            <a:r>
              <a:rPr b="1" lang="ru-RU" sz="1800" spc="-7" strike="noStrike">
                <a:solidFill>
                  <a:srgbClr val="ffffff"/>
                </a:solidFill>
                <a:latin typeface="Calibri"/>
                <a:ea typeface="DejaVu Sans"/>
              </a:rPr>
              <a:t>копию</a:t>
            </a:r>
            <a:r>
              <a:rPr b="1" lang="ru-RU" sz="1800" spc="-35" strike="noStrike">
                <a:solidFill>
                  <a:srgbClr val="ffffff"/>
                </a:solidFill>
                <a:latin typeface="Calibri"/>
                <a:ea typeface="DejaVu Sans"/>
              </a:rPr>
              <a:t> </a:t>
            </a:r>
            <a:r>
              <a:rPr b="1" lang="ru-RU" sz="1800" spc="-7" strike="noStrike">
                <a:solidFill>
                  <a:srgbClr val="ffffff"/>
                </a:solidFill>
                <a:latin typeface="Calibri"/>
                <a:ea typeface="DejaVu Sans"/>
              </a:rPr>
              <a:t>паспорта</a:t>
            </a:r>
            <a:endParaRPr b="0" lang="ru-RU" sz="1800" spc="-1" strike="noStrike">
              <a:latin typeface="Arial"/>
            </a:endParaRPr>
          </a:p>
        </p:txBody>
      </p:sp>
      <p:pic>
        <p:nvPicPr>
          <p:cNvPr id="118" name="object 43" descr=""/>
          <p:cNvPicPr/>
          <p:nvPr/>
        </p:nvPicPr>
        <p:blipFill>
          <a:blip r:embed="rId18"/>
          <a:stretch/>
        </p:blipFill>
        <p:spPr>
          <a:xfrm>
            <a:off x="7210080" y="4946760"/>
            <a:ext cx="3176280" cy="238356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3" dur="indefinite" restart="never" nodeType="tmRoot">
          <p:childTnLst>
            <p:seq>
              <p:cTn id="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9" name="Group 1"/>
          <p:cNvGrpSpPr/>
          <p:nvPr/>
        </p:nvGrpSpPr>
        <p:grpSpPr>
          <a:xfrm>
            <a:off x="466200" y="363600"/>
            <a:ext cx="9928440" cy="6931440"/>
            <a:chOff x="466200" y="363600"/>
            <a:chExt cx="9928440" cy="6931440"/>
          </a:xfrm>
        </p:grpSpPr>
        <p:pic>
          <p:nvPicPr>
            <p:cNvPr id="120" name="object 3" descr=""/>
            <p:cNvPicPr/>
            <p:nvPr/>
          </p:nvPicPr>
          <p:blipFill>
            <a:blip r:embed="rId1"/>
            <a:stretch/>
          </p:blipFill>
          <p:spPr>
            <a:xfrm>
              <a:off x="486360" y="363600"/>
              <a:ext cx="9908280" cy="6931440"/>
            </a:xfrm>
            <a:prstGeom prst="rect">
              <a:avLst/>
            </a:prstGeom>
            <a:ln>
              <a:noFill/>
            </a:ln>
          </p:spPr>
        </p:pic>
        <p:sp>
          <p:nvSpPr>
            <p:cNvPr id="121" name="CustomShape 2"/>
            <p:cNvSpPr/>
            <p:nvPr/>
          </p:nvSpPr>
          <p:spPr>
            <a:xfrm>
              <a:off x="7163280" y="4717800"/>
              <a:ext cx="1840320" cy="1669320"/>
            </a:xfrm>
            <a:custGeom>
              <a:avLst/>
              <a:gdLst/>
              <a:ahLst/>
              <a:rect l="l" t="t" r="r" b="b"/>
              <a:pathLst>
                <a:path w="1840865" h="1670050">
                  <a:moveTo>
                    <a:pt x="920241" y="0"/>
                  </a:moveTo>
                  <a:lnTo>
                    <a:pt x="869761" y="1235"/>
                  </a:lnTo>
                  <a:lnTo>
                    <a:pt x="819990" y="4898"/>
                  </a:lnTo>
                  <a:lnTo>
                    <a:pt x="771000" y="10926"/>
                  </a:lnTo>
                  <a:lnTo>
                    <a:pt x="722861" y="19255"/>
                  </a:lnTo>
                  <a:lnTo>
                    <a:pt x="675642" y="29820"/>
                  </a:lnTo>
                  <a:lnTo>
                    <a:pt x="629416" y="42560"/>
                  </a:lnTo>
                  <a:lnTo>
                    <a:pt x="584250" y="57409"/>
                  </a:lnTo>
                  <a:lnTo>
                    <a:pt x="540217" y="74304"/>
                  </a:lnTo>
                  <a:lnTo>
                    <a:pt x="497385" y="93183"/>
                  </a:lnTo>
                  <a:lnTo>
                    <a:pt x="455826" y="113980"/>
                  </a:lnTo>
                  <a:lnTo>
                    <a:pt x="415609" y="136632"/>
                  </a:lnTo>
                  <a:lnTo>
                    <a:pt x="376805" y="161076"/>
                  </a:lnTo>
                  <a:lnTo>
                    <a:pt x="339485" y="187248"/>
                  </a:lnTo>
                  <a:lnTo>
                    <a:pt x="303717" y="215085"/>
                  </a:lnTo>
                  <a:lnTo>
                    <a:pt x="269573" y="244522"/>
                  </a:lnTo>
                  <a:lnTo>
                    <a:pt x="237123" y="275497"/>
                  </a:lnTo>
                  <a:lnTo>
                    <a:pt x="206436" y="307944"/>
                  </a:lnTo>
                  <a:lnTo>
                    <a:pt x="177584" y="341802"/>
                  </a:lnTo>
                  <a:lnTo>
                    <a:pt x="150637" y="377006"/>
                  </a:lnTo>
                  <a:lnTo>
                    <a:pt x="125664" y="413493"/>
                  </a:lnTo>
                  <a:lnTo>
                    <a:pt x="102736" y="451198"/>
                  </a:lnTo>
                  <a:lnTo>
                    <a:pt x="81923" y="490059"/>
                  </a:lnTo>
                  <a:lnTo>
                    <a:pt x="63296" y="530011"/>
                  </a:lnTo>
                  <a:lnTo>
                    <a:pt x="46924" y="570992"/>
                  </a:lnTo>
                  <a:lnTo>
                    <a:pt x="32879" y="612936"/>
                  </a:lnTo>
                  <a:lnTo>
                    <a:pt x="21230" y="655782"/>
                  </a:lnTo>
                  <a:lnTo>
                    <a:pt x="12047" y="699464"/>
                  </a:lnTo>
                  <a:lnTo>
                    <a:pt x="5401" y="743920"/>
                  </a:lnTo>
                  <a:lnTo>
                    <a:pt x="1362" y="789086"/>
                  </a:lnTo>
                  <a:lnTo>
                    <a:pt x="0" y="834898"/>
                  </a:lnTo>
                  <a:lnTo>
                    <a:pt x="1362" y="880697"/>
                  </a:lnTo>
                  <a:lnTo>
                    <a:pt x="5401" y="925851"/>
                  </a:lnTo>
                  <a:lnTo>
                    <a:pt x="12047" y="970296"/>
                  </a:lnTo>
                  <a:lnTo>
                    <a:pt x="21230" y="1013968"/>
                  </a:lnTo>
                  <a:lnTo>
                    <a:pt x="32879" y="1056804"/>
                  </a:lnTo>
                  <a:lnTo>
                    <a:pt x="46924" y="1098740"/>
                  </a:lnTo>
                  <a:lnTo>
                    <a:pt x="63296" y="1139712"/>
                  </a:lnTo>
                  <a:lnTo>
                    <a:pt x="81923" y="1179657"/>
                  </a:lnTo>
                  <a:lnTo>
                    <a:pt x="102736" y="1218511"/>
                  </a:lnTo>
                  <a:lnTo>
                    <a:pt x="125664" y="1256210"/>
                  </a:lnTo>
                  <a:lnTo>
                    <a:pt x="150637" y="1292690"/>
                  </a:lnTo>
                  <a:lnTo>
                    <a:pt x="177584" y="1327889"/>
                  </a:lnTo>
                  <a:lnTo>
                    <a:pt x="206436" y="1361742"/>
                  </a:lnTo>
                  <a:lnTo>
                    <a:pt x="237123" y="1394185"/>
                  </a:lnTo>
                  <a:lnTo>
                    <a:pt x="269573" y="1425155"/>
                  </a:lnTo>
                  <a:lnTo>
                    <a:pt x="303717" y="1454589"/>
                  </a:lnTo>
                  <a:lnTo>
                    <a:pt x="339485" y="1482422"/>
                  </a:lnTo>
                  <a:lnTo>
                    <a:pt x="376805" y="1508592"/>
                  </a:lnTo>
                  <a:lnTo>
                    <a:pt x="415609" y="1533033"/>
                  </a:lnTo>
                  <a:lnTo>
                    <a:pt x="455826" y="1555684"/>
                  </a:lnTo>
                  <a:lnTo>
                    <a:pt x="497385" y="1576479"/>
                  </a:lnTo>
                  <a:lnTo>
                    <a:pt x="540217" y="1595355"/>
                  </a:lnTo>
                  <a:lnTo>
                    <a:pt x="584250" y="1612250"/>
                  </a:lnTo>
                  <a:lnTo>
                    <a:pt x="629416" y="1627098"/>
                  </a:lnTo>
                  <a:lnTo>
                    <a:pt x="675642" y="1639836"/>
                  </a:lnTo>
                  <a:lnTo>
                    <a:pt x="722861" y="1650402"/>
                  </a:lnTo>
                  <a:lnTo>
                    <a:pt x="771000" y="1658730"/>
                  </a:lnTo>
                  <a:lnTo>
                    <a:pt x="819990" y="1664757"/>
                  </a:lnTo>
                  <a:lnTo>
                    <a:pt x="869761" y="1668421"/>
                  </a:lnTo>
                  <a:lnTo>
                    <a:pt x="920241" y="1669656"/>
                  </a:lnTo>
                  <a:lnTo>
                    <a:pt x="970734" y="1668421"/>
                  </a:lnTo>
                  <a:lnTo>
                    <a:pt x="1020515" y="1664757"/>
                  </a:lnTo>
                  <a:lnTo>
                    <a:pt x="1069514" y="1658730"/>
                  </a:lnTo>
                  <a:lnTo>
                    <a:pt x="1117661" y="1650402"/>
                  </a:lnTo>
                  <a:lnTo>
                    <a:pt x="1164885" y="1639836"/>
                  </a:lnTo>
                  <a:lnTo>
                    <a:pt x="1211116" y="1627098"/>
                  </a:lnTo>
                  <a:lnTo>
                    <a:pt x="1256285" y="1612250"/>
                  </a:lnTo>
                  <a:lnTo>
                    <a:pt x="1300321" y="1595355"/>
                  </a:lnTo>
                  <a:lnTo>
                    <a:pt x="1343154" y="1576479"/>
                  </a:lnTo>
                  <a:lnTo>
                    <a:pt x="1384713" y="1555684"/>
                  </a:lnTo>
                  <a:lnTo>
                    <a:pt x="1424930" y="1533033"/>
                  </a:lnTo>
                  <a:lnTo>
                    <a:pt x="1463732" y="1508592"/>
                  </a:lnTo>
                  <a:lnTo>
                    <a:pt x="1501051" y="1482422"/>
                  </a:lnTo>
                  <a:lnTo>
                    <a:pt x="1536817" y="1454589"/>
                  </a:lnTo>
                  <a:lnTo>
                    <a:pt x="1570958" y="1425155"/>
                  </a:lnTo>
                  <a:lnTo>
                    <a:pt x="1603405" y="1394185"/>
                  </a:lnTo>
                  <a:lnTo>
                    <a:pt x="1634087" y="1361742"/>
                  </a:lnTo>
                  <a:lnTo>
                    <a:pt x="1662935" y="1327889"/>
                  </a:lnTo>
                  <a:lnTo>
                    <a:pt x="1689879" y="1292690"/>
                  </a:lnTo>
                  <a:lnTo>
                    <a:pt x="1714848" y="1256210"/>
                  </a:lnTo>
                  <a:lnTo>
                    <a:pt x="1737771" y="1218511"/>
                  </a:lnTo>
                  <a:lnTo>
                    <a:pt x="1758580" y="1179657"/>
                  </a:lnTo>
                  <a:lnTo>
                    <a:pt x="1777203" y="1139712"/>
                  </a:lnTo>
                  <a:lnTo>
                    <a:pt x="1793571" y="1098740"/>
                  </a:lnTo>
                  <a:lnTo>
                    <a:pt x="1807613" y="1056804"/>
                  </a:lnTo>
                  <a:lnTo>
                    <a:pt x="1819259" y="1013968"/>
                  </a:lnTo>
                  <a:lnTo>
                    <a:pt x="1828440" y="970296"/>
                  </a:lnTo>
                  <a:lnTo>
                    <a:pt x="1835084" y="925851"/>
                  </a:lnTo>
                  <a:lnTo>
                    <a:pt x="1839122" y="880697"/>
                  </a:lnTo>
                  <a:lnTo>
                    <a:pt x="1840484" y="834898"/>
                  </a:lnTo>
                  <a:lnTo>
                    <a:pt x="1839122" y="789086"/>
                  </a:lnTo>
                  <a:lnTo>
                    <a:pt x="1835084" y="743920"/>
                  </a:lnTo>
                  <a:lnTo>
                    <a:pt x="1828440" y="699464"/>
                  </a:lnTo>
                  <a:lnTo>
                    <a:pt x="1819259" y="655782"/>
                  </a:lnTo>
                  <a:lnTo>
                    <a:pt x="1807613" y="612936"/>
                  </a:lnTo>
                  <a:lnTo>
                    <a:pt x="1793571" y="570992"/>
                  </a:lnTo>
                  <a:lnTo>
                    <a:pt x="1777203" y="530011"/>
                  </a:lnTo>
                  <a:lnTo>
                    <a:pt x="1758580" y="490059"/>
                  </a:lnTo>
                  <a:lnTo>
                    <a:pt x="1737771" y="451198"/>
                  </a:lnTo>
                  <a:lnTo>
                    <a:pt x="1714848" y="413493"/>
                  </a:lnTo>
                  <a:lnTo>
                    <a:pt x="1689879" y="377006"/>
                  </a:lnTo>
                  <a:lnTo>
                    <a:pt x="1662935" y="341802"/>
                  </a:lnTo>
                  <a:lnTo>
                    <a:pt x="1634087" y="307944"/>
                  </a:lnTo>
                  <a:lnTo>
                    <a:pt x="1603405" y="275497"/>
                  </a:lnTo>
                  <a:lnTo>
                    <a:pt x="1570958" y="244522"/>
                  </a:lnTo>
                  <a:lnTo>
                    <a:pt x="1536817" y="215085"/>
                  </a:lnTo>
                  <a:lnTo>
                    <a:pt x="1501051" y="187248"/>
                  </a:lnTo>
                  <a:lnTo>
                    <a:pt x="1463732" y="161076"/>
                  </a:lnTo>
                  <a:lnTo>
                    <a:pt x="1424930" y="136632"/>
                  </a:lnTo>
                  <a:lnTo>
                    <a:pt x="1384713" y="113980"/>
                  </a:lnTo>
                  <a:lnTo>
                    <a:pt x="1343154" y="93183"/>
                  </a:lnTo>
                  <a:lnTo>
                    <a:pt x="1300321" y="74304"/>
                  </a:lnTo>
                  <a:lnTo>
                    <a:pt x="1256285" y="57409"/>
                  </a:lnTo>
                  <a:lnTo>
                    <a:pt x="1211116" y="42560"/>
                  </a:lnTo>
                  <a:lnTo>
                    <a:pt x="1164885" y="29820"/>
                  </a:lnTo>
                  <a:lnTo>
                    <a:pt x="1117661" y="19255"/>
                  </a:lnTo>
                  <a:lnTo>
                    <a:pt x="1069514" y="10926"/>
                  </a:lnTo>
                  <a:lnTo>
                    <a:pt x="1020515" y="4898"/>
                  </a:lnTo>
                  <a:lnTo>
                    <a:pt x="970734" y="1235"/>
                  </a:lnTo>
                  <a:lnTo>
                    <a:pt x="920241" y="0"/>
                  </a:lnTo>
                  <a:close/>
                </a:path>
              </a:pathLst>
            </a:custGeom>
            <a:solidFill>
              <a:srgbClr val="4f81bc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22" name="CustomShape 3"/>
            <p:cNvSpPr/>
            <p:nvPr/>
          </p:nvSpPr>
          <p:spPr>
            <a:xfrm>
              <a:off x="7163280" y="4717800"/>
              <a:ext cx="1840320" cy="1669320"/>
            </a:xfrm>
            <a:custGeom>
              <a:avLst/>
              <a:gdLst/>
              <a:ahLst/>
              <a:rect l="l" t="t" r="r" b="b"/>
              <a:pathLst>
                <a:path w="1840865" h="1670050">
                  <a:moveTo>
                    <a:pt x="0" y="834898"/>
                  </a:moveTo>
                  <a:lnTo>
                    <a:pt x="1362" y="789086"/>
                  </a:lnTo>
                  <a:lnTo>
                    <a:pt x="5401" y="743920"/>
                  </a:lnTo>
                  <a:lnTo>
                    <a:pt x="12047" y="699464"/>
                  </a:lnTo>
                  <a:lnTo>
                    <a:pt x="21230" y="655782"/>
                  </a:lnTo>
                  <a:lnTo>
                    <a:pt x="32879" y="612936"/>
                  </a:lnTo>
                  <a:lnTo>
                    <a:pt x="46924" y="570992"/>
                  </a:lnTo>
                  <a:lnTo>
                    <a:pt x="63296" y="530011"/>
                  </a:lnTo>
                  <a:lnTo>
                    <a:pt x="81923" y="490059"/>
                  </a:lnTo>
                  <a:lnTo>
                    <a:pt x="102736" y="451198"/>
                  </a:lnTo>
                  <a:lnTo>
                    <a:pt x="125664" y="413493"/>
                  </a:lnTo>
                  <a:lnTo>
                    <a:pt x="150637" y="377006"/>
                  </a:lnTo>
                  <a:lnTo>
                    <a:pt x="177584" y="341802"/>
                  </a:lnTo>
                  <a:lnTo>
                    <a:pt x="206436" y="307944"/>
                  </a:lnTo>
                  <a:lnTo>
                    <a:pt x="237123" y="275497"/>
                  </a:lnTo>
                  <a:lnTo>
                    <a:pt x="269573" y="244522"/>
                  </a:lnTo>
                  <a:lnTo>
                    <a:pt x="303717" y="215085"/>
                  </a:lnTo>
                  <a:lnTo>
                    <a:pt x="339485" y="187248"/>
                  </a:lnTo>
                  <a:lnTo>
                    <a:pt x="376805" y="161076"/>
                  </a:lnTo>
                  <a:lnTo>
                    <a:pt x="415609" y="136632"/>
                  </a:lnTo>
                  <a:lnTo>
                    <a:pt x="455826" y="113980"/>
                  </a:lnTo>
                  <a:lnTo>
                    <a:pt x="497385" y="93183"/>
                  </a:lnTo>
                  <a:lnTo>
                    <a:pt x="540217" y="74304"/>
                  </a:lnTo>
                  <a:lnTo>
                    <a:pt x="584250" y="57409"/>
                  </a:lnTo>
                  <a:lnTo>
                    <a:pt x="629416" y="42560"/>
                  </a:lnTo>
                  <a:lnTo>
                    <a:pt x="675642" y="29820"/>
                  </a:lnTo>
                  <a:lnTo>
                    <a:pt x="722861" y="19255"/>
                  </a:lnTo>
                  <a:lnTo>
                    <a:pt x="771000" y="10926"/>
                  </a:lnTo>
                  <a:lnTo>
                    <a:pt x="819990" y="4898"/>
                  </a:lnTo>
                  <a:lnTo>
                    <a:pt x="869761" y="1235"/>
                  </a:lnTo>
                  <a:lnTo>
                    <a:pt x="920241" y="0"/>
                  </a:lnTo>
                  <a:lnTo>
                    <a:pt x="970734" y="1235"/>
                  </a:lnTo>
                  <a:lnTo>
                    <a:pt x="1020515" y="4898"/>
                  </a:lnTo>
                  <a:lnTo>
                    <a:pt x="1069514" y="10926"/>
                  </a:lnTo>
                  <a:lnTo>
                    <a:pt x="1117661" y="19255"/>
                  </a:lnTo>
                  <a:lnTo>
                    <a:pt x="1164885" y="29820"/>
                  </a:lnTo>
                  <a:lnTo>
                    <a:pt x="1211116" y="42560"/>
                  </a:lnTo>
                  <a:lnTo>
                    <a:pt x="1256285" y="57409"/>
                  </a:lnTo>
                  <a:lnTo>
                    <a:pt x="1300321" y="74304"/>
                  </a:lnTo>
                  <a:lnTo>
                    <a:pt x="1343154" y="93183"/>
                  </a:lnTo>
                  <a:lnTo>
                    <a:pt x="1384713" y="113980"/>
                  </a:lnTo>
                  <a:lnTo>
                    <a:pt x="1424930" y="136632"/>
                  </a:lnTo>
                  <a:lnTo>
                    <a:pt x="1463732" y="161076"/>
                  </a:lnTo>
                  <a:lnTo>
                    <a:pt x="1501051" y="187248"/>
                  </a:lnTo>
                  <a:lnTo>
                    <a:pt x="1536817" y="215085"/>
                  </a:lnTo>
                  <a:lnTo>
                    <a:pt x="1570958" y="244522"/>
                  </a:lnTo>
                  <a:lnTo>
                    <a:pt x="1603405" y="275497"/>
                  </a:lnTo>
                  <a:lnTo>
                    <a:pt x="1634087" y="307944"/>
                  </a:lnTo>
                  <a:lnTo>
                    <a:pt x="1662935" y="341802"/>
                  </a:lnTo>
                  <a:lnTo>
                    <a:pt x="1689879" y="377006"/>
                  </a:lnTo>
                  <a:lnTo>
                    <a:pt x="1714848" y="413493"/>
                  </a:lnTo>
                  <a:lnTo>
                    <a:pt x="1737771" y="451198"/>
                  </a:lnTo>
                  <a:lnTo>
                    <a:pt x="1758580" y="490059"/>
                  </a:lnTo>
                  <a:lnTo>
                    <a:pt x="1777203" y="530011"/>
                  </a:lnTo>
                  <a:lnTo>
                    <a:pt x="1793571" y="570992"/>
                  </a:lnTo>
                  <a:lnTo>
                    <a:pt x="1807613" y="612936"/>
                  </a:lnTo>
                  <a:lnTo>
                    <a:pt x="1819259" y="655782"/>
                  </a:lnTo>
                  <a:lnTo>
                    <a:pt x="1828440" y="699464"/>
                  </a:lnTo>
                  <a:lnTo>
                    <a:pt x="1835084" y="743920"/>
                  </a:lnTo>
                  <a:lnTo>
                    <a:pt x="1839122" y="789086"/>
                  </a:lnTo>
                  <a:lnTo>
                    <a:pt x="1840484" y="834898"/>
                  </a:lnTo>
                  <a:lnTo>
                    <a:pt x="1839122" y="880697"/>
                  </a:lnTo>
                  <a:lnTo>
                    <a:pt x="1835084" y="925851"/>
                  </a:lnTo>
                  <a:lnTo>
                    <a:pt x="1828440" y="970296"/>
                  </a:lnTo>
                  <a:lnTo>
                    <a:pt x="1819259" y="1013968"/>
                  </a:lnTo>
                  <a:lnTo>
                    <a:pt x="1807613" y="1056804"/>
                  </a:lnTo>
                  <a:lnTo>
                    <a:pt x="1793571" y="1098740"/>
                  </a:lnTo>
                  <a:lnTo>
                    <a:pt x="1777203" y="1139712"/>
                  </a:lnTo>
                  <a:lnTo>
                    <a:pt x="1758580" y="1179657"/>
                  </a:lnTo>
                  <a:lnTo>
                    <a:pt x="1737771" y="1218511"/>
                  </a:lnTo>
                  <a:lnTo>
                    <a:pt x="1714848" y="1256210"/>
                  </a:lnTo>
                  <a:lnTo>
                    <a:pt x="1689879" y="1292690"/>
                  </a:lnTo>
                  <a:lnTo>
                    <a:pt x="1662935" y="1327889"/>
                  </a:lnTo>
                  <a:lnTo>
                    <a:pt x="1634087" y="1361742"/>
                  </a:lnTo>
                  <a:lnTo>
                    <a:pt x="1603405" y="1394185"/>
                  </a:lnTo>
                  <a:lnTo>
                    <a:pt x="1570958" y="1425155"/>
                  </a:lnTo>
                  <a:lnTo>
                    <a:pt x="1536817" y="1454589"/>
                  </a:lnTo>
                  <a:lnTo>
                    <a:pt x="1501051" y="1482422"/>
                  </a:lnTo>
                  <a:lnTo>
                    <a:pt x="1463732" y="1508592"/>
                  </a:lnTo>
                  <a:lnTo>
                    <a:pt x="1424930" y="1533033"/>
                  </a:lnTo>
                  <a:lnTo>
                    <a:pt x="1384713" y="1555684"/>
                  </a:lnTo>
                  <a:lnTo>
                    <a:pt x="1343154" y="1576479"/>
                  </a:lnTo>
                  <a:lnTo>
                    <a:pt x="1300321" y="1595355"/>
                  </a:lnTo>
                  <a:lnTo>
                    <a:pt x="1256285" y="1612250"/>
                  </a:lnTo>
                  <a:lnTo>
                    <a:pt x="1211116" y="1627098"/>
                  </a:lnTo>
                  <a:lnTo>
                    <a:pt x="1164885" y="1639836"/>
                  </a:lnTo>
                  <a:lnTo>
                    <a:pt x="1117661" y="1650402"/>
                  </a:lnTo>
                  <a:lnTo>
                    <a:pt x="1069514" y="1658730"/>
                  </a:lnTo>
                  <a:lnTo>
                    <a:pt x="1020515" y="1664757"/>
                  </a:lnTo>
                  <a:lnTo>
                    <a:pt x="970734" y="1668421"/>
                  </a:lnTo>
                  <a:lnTo>
                    <a:pt x="920241" y="1669656"/>
                  </a:lnTo>
                  <a:lnTo>
                    <a:pt x="869761" y="1668421"/>
                  </a:lnTo>
                  <a:lnTo>
                    <a:pt x="819990" y="1664757"/>
                  </a:lnTo>
                  <a:lnTo>
                    <a:pt x="771000" y="1658730"/>
                  </a:lnTo>
                  <a:lnTo>
                    <a:pt x="722861" y="1650402"/>
                  </a:lnTo>
                  <a:lnTo>
                    <a:pt x="675642" y="1639836"/>
                  </a:lnTo>
                  <a:lnTo>
                    <a:pt x="629416" y="1627098"/>
                  </a:lnTo>
                  <a:lnTo>
                    <a:pt x="584250" y="1612250"/>
                  </a:lnTo>
                  <a:lnTo>
                    <a:pt x="540217" y="1595355"/>
                  </a:lnTo>
                  <a:lnTo>
                    <a:pt x="497385" y="1576479"/>
                  </a:lnTo>
                  <a:lnTo>
                    <a:pt x="455826" y="1555684"/>
                  </a:lnTo>
                  <a:lnTo>
                    <a:pt x="415609" y="1533033"/>
                  </a:lnTo>
                  <a:lnTo>
                    <a:pt x="376805" y="1508592"/>
                  </a:lnTo>
                  <a:lnTo>
                    <a:pt x="339485" y="1482422"/>
                  </a:lnTo>
                  <a:lnTo>
                    <a:pt x="303717" y="1454589"/>
                  </a:lnTo>
                  <a:lnTo>
                    <a:pt x="269573" y="1425155"/>
                  </a:lnTo>
                  <a:lnTo>
                    <a:pt x="237123" y="1394185"/>
                  </a:lnTo>
                  <a:lnTo>
                    <a:pt x="206436" y="1361742"/>
                  </a:lnTo>
                  <a:lnTo>
                    <a:pt x="177584" y="1327889"/>
                  </a:lnTo>
                  <a:lnTo>
                    <a:pt x="150637" y="1292690"/>
                  </a:lnTo>
                  <a:lnTo>
                    <a:pt x="125664" y="1256210"/>
                  </a:lnTo>
                  <a:lnTo>
                    <a:pt x="102736" y="1218511"/>
                  </a:lnTo>
                  <a:lnTo>
                    <a:pt x="81923" y="1179657"/>
                  </a:lnTo>
                  <a:lnTo>
                    <a:pt x="63296" y="1139712"/>
                  </a:lnTo>
                  <a:lnTo>
                    <a:pt x="46924" y="1098740"/>
                  </a:lnTo>
                  <a:lnTo>
                    <a:pt x="32879" y="1056804"/>
                  </a:lnTo>
                  <a:lnTo>
                    <a:pt x="21230" y="1013968"/>
                  </a:lnTo>
                  <a:lnTo>
                    <a:pt x="12047" y="970296"/>
                  </a:lnTo>
                  <a:lnTo>
                    <a:pt x="5401" y="925851"/>
                  </a:lnTo>
                  <a:lnTo>
                    <a:pt x="1362" y="880697"/>
                  </a:lnTo>
                  <a:lnTo>
                    <a:pt x="0" y="834898"/>
                  </a:lnTo>
                  <a:close/>
                </a:path>
              </a:pathLst>
            </a:custGeom>
            <a:noFill/>
            <a:ln w="25560">
              <a:solidFill>
                <a:srgbClr val="385d89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23" name="CustomShape 4"/>
            <p:cNvSpPr/>
            <p:nvPr/>
          </p:nvSpPr>
          <p:spPr>
            <a:xfrm>
              <a:off x="7087320" y="1988640"/>
              <a:ext cx="1840320" cy="1669320"/>
            </a:xfrm>
            <a:custGeom>
              <a:avLst/>
              <a:gdLst/>
              <a:ahLst/>
              <a:rect l="l" t="t" r="r" b="b"/>
              <a:pathLst>
                <a:path w="1840865" h="1670050">
                  <a:moveTo>
                    <a:pt x="920242" y="0"/>
                  </a:moveTo>
                  <a:lnTo>
                    <a:pt x="869749" y="1235"/>
                  </a:lnTo>
                  <a:lnTo>
                    <a:pt x="819968" y="4898"/>
                  </a:lnTo>
                  <a:lnTo>
                    <a:pt x="770969" y="10926"/>
                  </a:lnTo>
                  <a:lnTo>
                    <a:pt x="722822" y="19255"/>
                  </a:lnTo>
                  <a:lnTo>
                    <a:pt x="675598" y="29820"/>
                  </a:lnTo>
                  <a:lnTo>
                    <a:pt x="629367" y="42560"/>
                  </a:lnTo>
                  <a:lnTo>
                    <a:pt x="584198" y="57409"/>
                  </a:lnTo>
                  <a:lnTo>
                    <a:pt x="540162" y="74304"/>
                  </a:lnTo>
                  <a:lnTo>
                    <a:pt x="497329" y="93183"/>
                  </a:lnTo>
                  <a:lnTo>
                    <a:pt x="455770" y="113980"/>
                  </a:lnTo>
                  <a:lnTo>
                    <a:pt x="415553" y="136632"/>
                  </a:lnTo>
                  <a:lnTo>
                    <a:pt x="376751" y="161076"/>
                  </a:lnTo>
                  <a:lnTo>
                    <a:pt x="339432" y="187248"/>
                  </a:lnTo>
                  <a:lnTo>
                    <a:pt x="303666" y="215085"/>
                  </a:lnTo>
                  <a:lnTo>
                    <a:pt x="269525" y="244522"/>
                  </a:lnTo>
                  <a:lnTo>
                    <a:pt x="237078" y="275497"/>
                  </a:lnTo>
                  <a:lnTo>
                    <a:pt x="206396" y="307944"/>
                  </a:lnTo>
                  <a:lnTo>
                    <a:pt x="177548" y="341802"/>
                  </a:lnTo>
                  <a:lnTo>
                    <a:pt x="150604" y="377006"/>
                  </a:lnTo>
                  <a:lnTo>
                    <a:pt x="125635" y="413493"/>
                  </a:lnTo>
                  <a:lnTo>
                    <a:pt x="102712" y="451198"/>
                  </a:lnTo>
                  <a:lnTo>
                    <a:pt x="81903" y="490059"/>
                  </a:lnTo>
                  <a:lnTo>
                    <a:pt x="63280" y="530011"/>
                  </a:lnTo>
                  <a:lnTo>
                    <a:pt x="46912" y="570992"/>
                  </a:lnTo>
                  <a:lnTo>
                    <a:pt x="32870" y="612936"/>
                  </a:lnTo>
                  <a:lnTo>
                    <a:pt x="21224" y="655782"/>
                  </a:lnTo>
                  <a:lnTo>
                    <a:pt x="12043" y="699464"/>
                  </a:lnTo>
                  <a:lnTo>
                    <a:pt x="5399" y="743920"/>
                  </a:lnTo>
                  <a:lnTo>
                    <a:pt x="1361" y="789086"/>
                  </a:lnTo>
                  <a:lnTo>
                    <a:pt x="0" y="834898"/>
                  </a:lnTo>
                  <a:lnTo>
                    <a:pt x="1361" y="880697"/>
                  </a:lnTo>
                  <a:lnTo>
                    <a:pt x="5399" y="925851"/>
                  </a:lnTo>
                  <a:lnTo>
                    <a:pt x="12043" y="970297"/>
                  </a:lnTo>
                  <a:lnTo>
                    <a:pt x="21224" y="1013969"/>
                  </a:lnTo>
                  <a:lnTo>
                    <a:pt x="32870" y="1056805"/>
                  </a:lnTo>
                  <a:lnTo>
                    <a:pt x="46912" y="1098742"/>
                  </a:lnTo>
                  <a:lnTo>
                    <a:pt x="63280" y="1139714"/>
                  </a:lnTo>
                  <a:lnTo>
                    <a:pt x="81903" y="1179659"/>
                  </a:lnTo>
                  <a:lnTo>
                    <a:pt x="102712" y="1218513"/>
                  </a:lnTo>
                  <a:lnTo>
                    <a:pt x="125635" y="1256213"/>
                  </a:lnTo>
                  <a:lnTo>
                    <a:pt x="150604" y="1292694"/>
                  </a:lnTo>
                  <a:lnTo>
                    <a:pt x="177548" y="1327893"/>
                  </a:lnTo>
                  <a:lnTo>
                    <a:pt x="206396" y="1361747"/>
                  </a:lnTo>
                  <a:lnTo>
                    <a:pt x="237078" y="1394191"/>
                  </a:lnTo>
                  <a:lnTo>
                    <a:pt x="269525" y="1425162"/>
                  </a:lnTo>
                  <a:lnTo>
                    <a:pt x="303666" y="1454596"/>
                  </a:lnTo>
                  <a:lnTo>
                    <a:pt x="339432" y="1482430"/>
                  </a:lnTo>
                  <a:lnTo>
                    <a:pt x="376751" y="1508600"/>
                  </a:lnTo>
                  <a:lnTo>
                    <a:pt x="415553" y="1533042"/>
                  </a:lnTo>
                  <a:lnTo>
                    <a:pt x="455770" y="1555693"/>
                  </a:lnTo>
                  <a:lnTo>
                    <a:pt x="497329" y="1576489"/>
                  </a:lnTo>
                  <a:lnTo>
                    <a:pt x="540162" y="1595366"/>
                  </a:lnTo>
                  <a:lnTo>
                    <a:pt x="584198" y="1612261"/>
                  </a:lnTo>
                  <a:lnTo>
                    <a:pt x="629367" y="1627109"/>
                  </a:lnTo>
                  <a:lnTo>
                    <a:pt x="675598" y="1639848"/>
                  </a:lnTo>
                  <a:lnTo>
                    <a:pt x="722822" y="1650414"/>
                  </a:lnTo>
                  <a:lnTo>
                    <a:pt x="770969" y="1658742"/>
                  </a:lnTo>
                  <a:lnTo>
                    <a:pt x="819968" y="1664770"/>
                  </a:lnTo>
                  <a:lnTo>
                    <a:pt x="869749" y="1668433"/>
                  </a:lnTo>
                  <a:lnTo>
                    <a:pt x="920242" y="1669669"/>
                  </a:lnTo>
                  <a:lnTo>
                    <a:pt x="970734" y="1668433"/>
                  </a:lnTo>
                  <a:lnTo>
                    <a:pt x="1020515" y="1664770"/>
                  </a:lnTo>
                  <a:lnTo>
                    <a:pt x="1069514" y="1658742"/>
                  </a:lnTo>
                  <a:lnTo>
                    <a:pt x="1117661" y="1650414"/>
                  </a:lnTo>
                  <a:lnTo>
                    <a:pt x="1164885" y="1639848"/>
                  </a:lnTo>
                  <a:lnTo>
                    <a:pt x="1211116" y="1627109"/>
                  </a:lnTo>
                  <a:lnTo>
                    <a:pt x="1256285" y="1612261"/>
                  </a:lnTo>
                  <a:lnTo>
                    <a:pt x="1300321" y="1595366"/>
                  </a:lnTo>
                  <a:lnTo>
                    <a:pt x="1343154" y="1576489"/>
                  </a:lnTo>
                  <a:lnTo>
                    <a:pt x="1384713" y="1555693"/>
                  </a:lnTo>
                  <a:lnTo>
                    <a:pt x="1424930" y="1533042"/>
                  </a:lnTo>
                  <a:lnTo>
                    <a:pt x="1463732" y="1508600"/>
                  </a:lnTo>
                  <a:lnTo>
                    <a:pt x="1501051" y="1482430"/>
                  </a:lnTo>
                  <a:lnTo>
                    <a:pt x="1536817" y="1454596"/>
                  </a:lnTo>
                  <a:lnTo>
                    <a:pt x="1570958" y="1425162"/>
                  </a:lnTo>
                  <a:lnTo>
                    <a:pt x="1603405" y="1394191"/>
                  </a:lnTo>
                  <a:lnTo>
                    <a:pt x="1634087" y="1361747"/>
                  </a:lnTo>
                  <a:lnTo>
                    <a:pt x="1662935" y="1327893"/>
                  </a:lnTo>
                  <a:lnTo>
                    <a:pt x="1689879" y="1292694"/>
                  </a:lnTo>
                  <a:lnTo>
                    <a:pt x="1714848" y="1256213"/>
                  </a:lnTo>
                  <a:lnTo>
                    <a:pt x="1737771" y="1218513"/>
                  </a:lnTo>
                  <a:lnTo>
                    <a:pt x="1758580" y="1179659"/>
                  </a:lnTo>
                  <a:lnTo>
                    <a:pt x="1777203" y="1139714"/>
                  </a:lnTo>
                  <a:lnTo>
                    <a:pt x="1793571" y="1098742"/>
                  </a:lnTo>
                  <a:lnTo>
                    <a:pt x="1807613" y="1056805"/>
                  </a:lnTo>
                  <a:lnTo>
                    <a:pt x="1819259" y="1013969"/>
                  </a:lnTo>
                  <a:lnTo>
                    <a:pt x="1828440" y="970297"/>
                  </a:lnTo>
                  <a:lnTo>
                    <a:pt x="1835084" y="925851"/>
                  </a:lnTo>
                  <a:lnTo>
                    <a:pt x="1839122" y="880697"/>
                  </a:lnTo>
                  <a:lnTo>
                    <a:pt x="1840484" y="834898"/>
                  </a:lnTo>
                  <a:lnTo>
                    <a:pt x="1839122" y="789086"/>
                  </a:lnTo>
                  <a:lnTo>
                    <a:pt x="1835084" y="743920"/>
                  </a:lnTo>
                  <a:lnTo>
                    <a:pt x="1828440" y="699464"/>
                  </a:lnTo>
                  <a:lnTo>
                    <a:pt x="1819259" y="655782"/>
                  </a:lnTo>
                  <a:lnTo>
                    <a:pt x="1807613" y="612936"/>
                  </a:lnTo>
                  <a:lnTo>
                    <a:pt x="1793571" y="570991"/>
                  </a:lnTo>
                  <a:lnTo>
                    <a:pt x="1777203" y="530011"/>
                  </a:lnTo>
                  <a:lnTo>
                    <a:pt x="1758580" y="490059"/>
                  </a:lnTo>
                  <a:lnTo>
                    <a:pt x="1737771" y="451198"/>
                  </a:lnTo>
                  <a:lnTo>
                    <a:pt x="1714848" y="413493"/>
                  </a:lnTo>
                  <a:lnTo>
                    <a:pt x="1689879" y="377006"/>
                  </a:lnTo>
                  <a:lnTo>
                    <a:pt x="1662935" y="341802"/>
                  </a:lnTo>
                  <a:lnTo>
                    <a:pt x="1634087" y="307944"/>
                  </a:lnTo>
                  <a:lnTo>
                    <a:pt x="1603405" y="275497"/>
                  </a:lnTo>
                  <a:lnTo>
                    <a:pt x="1570958" y="244522"/>
                  </a:lnTo>
                  <a:lnTo>
                    <a:pt x="1536817" y="215085"/>
                  </a:lnTo>
                  <a:lnTo>
                    <a:pt x="1501051" y="187248"/>
                  </a:lnTo>
                  <a:lnTo>
                    <a:pt x="1463732" y="161076"/>
                  </a:lnTo>
                  <a:lnTo>
                    <a:pt x="1424930" y="136632"/>
                  </a:lnTo>
                  <a:lnTo>
                    <a:pt x="1384713" y="113980"/>
                  </a:lnTo>
                  <a:lnTo>
                    <a:pt x="1343154" y="93183"/>
                  </a:lnTo>
                  <a:lnTo>
                    <a:pt x="1300321" y="74304"/>
                  </a:lnTo>
                  <a:lnTo>
                    <a:pt x="1256285" y="57409"/>
                  </a:lnTo>
                  <a:lnTo>
                    <a:pt x="1211116" y="42560"/>
                  </a:lnTo>
                  <a:lnTo>
                    <a:pt x="1164885" y="29820"/>
                  </a:lnTo>
                  <a:lnTo>
                    <a:pt x="1117661" y="19255"/>
                  </a:lnTo>
                  <a:lnTo>
                    <a:pt x="1069514" y="10926"/>
                  </a:lnTo>
                  <a:lnTo>
                    <a:pt x="1020515" y="4898"/>
                  </a:lnTo>
                  <a:lnTo>
                    <a:pt x="970734" y="1235"/>
                  </a:lnTo>
                  <a:lnTo>
                    <a:pt x="920242" y="0"/>
                  </a:lnTo>
                  <a:close/>
                </a:path>
              </a:pathLst>
            </a:custGeom>
            <a:solidFill>
              <a:srgbClr val="4f81bc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24" name="CustomShape 5"/>
            <p:cNvSpPr/>
            <p:nvPr/>
          </p:nvSpPr>
          <p:spPr>
            <a:xfrm>
              <a:off x="7087320" y="1988640"/>
              <a:ext cx="1840320" cy="1669320"/>
            </a:xfrm>
            <a:custGeom>
              <a:avLst/>
              <a:gdLst/>
              <a:ahLst/>
              <a:rect l="l" t="t" r="r" b="b"/>
              <a:pathLst>
                <a:path w="1840865" h="1670050">
                  <a:moveTo>
                    <a:pt x="0" y="834898"/>
                  </a:moveTo>
                  <a:lnTo>
                    <a:pt x="1361" y="789086"/>
                  </a:lnTo>
                  <a:lnTo>
                    <a:pt x="5399" y="743920"/>
                  </a:lnTo>
                  <a:lnTo>
                    <a:pt x="12043" y="699464"/>
                  </a:lnTo>
                  <a:lnTo>
                    <a:pt x="21224" y="655782"/>
                  </a:lnTo>
                  <a:lnTo>
                    <a:pt x="32870" y="612936"/>
                  </a:lnTo>
                  <a:lnTo>
                    <a:pt x="46912" y="570992"/>
                  </a:lnTo>
                  <a:lnTo>
                    <a:pt x="63280" y="530011"/>
                  </a:lnTo>
                  <a:lnTo>
                    <a:pt x="81903" y="490059"/>
                  </a:lnTo>
                  <a:lnTo>
                    <a:pt x="102712" y="451198"/>
                  </a:lnTo>
                  <a:lnTo>
                    <a:pt x="125635" y="413493"/>
                  </a:lnTo>
                  <a:lnTo>
                    <a:pt x="150604" y="377006"/>
                  </a:lnTo>
                  <a:lnTo>
                    <a:pt x="177548" y="341802"/>
                  </a:lnTo>
                  <a:lnTo>
                    <a:pt x="206396" y="307944"/>
                  </a:lnTo>
                  <a:lnTo>
                    <a:pt x="237078" y="275497"/>
                  </a:lnTo>
                  <a:lnTo>
                    <a:pt x="269525" y="244522"/>
                  </a:lnTo>
                  <a:lnTo>
                    <a:pt x="303666" y="215085"/>
                  </a:lnTo>
                  <a:lnTo>
                    <a:pt x="339432" y="187248"/>
                  </a:lnTo>
                  <a:lnTo>
                    <a:pt x="376751" y="161076"/>
                  </a:lnTo>
                  <a:lnTo>
                    <a:pt x="415553" y="136632"/>
                  </a:lnTo>
                  <a:lnTo>
                    <a:pt x="455770" y="113980"/>
                  </a:lnTo>
                  <a:lnTo>
                    <a:pt x="497329" y="93183"/>
                  </a:lnTo>
                  <a:lnTo>
                    <a:pt x="540162" y="74304"/>
                  </a:lnTo>
                  <a:lnTo>
                    <a:pt x="584198" y="57409"/>
                  </a:lnTo>
                  <a:lnTo>
                    <a:pt x="629367" y="42560"/>
                  </a:lnTo>
                  <a:lnTo>
                    <a:pt x="675598" y="29820"/>
                  </a:lnTo>
                  <a:lnTo>
                    <a:pt x="722822" y="19255"/>
                  </a:lnTo>
                  <a:lnTo>
                    <a:pt x="770969" y="10926"/>
                  </a:lnTo>
                  <a:lnTo>
                    <a:pt x="819968" y="4898"/>
                  </a:lnTo>
                  <a:lnTo>
                    <a:pt x="869749" y="1235"/>
                  </a:lnTo>
                  <a:lnTo>
                    <a:pt x="920242" y="0"/>
                  </a:lnTo>
                  <a:lnTo>
                    <a:pt x="970734" y="1235"/>
                  </a:lnTo>
                  <a:lnTo>
                    <a:pt x="1020515" y="4898"/>
                  </a:lnTo>
                  <a:lnTo>
                    <a:pt x="1069514" y="10926"/>
                  </a:lnTo>
                  <a:lnTo>
                    <a:pt x="1117661" y="19255"/>
                  </a:lnTo>
                  <a:lnTo>
                    <a:pt x="1164885" y="29820"/>
                  </a:lnTo>
                  <a:lnTo>
                    <a:pt x="1211116" y="42560"/>
                  </a:lnTo>
                  <a:lnTo>
                    <a:pt x="1256285" y="57409"/>
                  </a:lnTo>
                  <a:lnTo>
                    <a:pt x="1300321" y="74304"/>
                  </a:lnTo>
                  <a:lnTo>
                    <a:pt x="1343154" y="93183"/>
                  </a:lnTo>
                  <a:lnTo>
                    <a:pt x="1384713" y="113980"/>
                  </a:lnTo>
                  <a:lnTo>
                    <a:pt x="1424930" y="136632"/>
                  </a:lnTo>
                  <a:lnTo>
                    <a:pt x="1463732" y="161076"/>
                  </a:lnTo>
                  <a:lnTo>
                    <a:pt x="1501051" y="187248"/>
                  </a:lnTo>
                  <a:lnTo>
                    <a:pt x="1536817" y="215085"/>
                  </a:lnTo>
                  <a:lnTo>
                    <a:pt x="1570958" y="244522"/>
                  </a:lnTo>
                  <a:lnTo>
                    <a:pt x="1603405" y="275497"/>
                  </a:lnTo>
                  <a:lnTo>
                    <a:pt x="1634087" y="307944"/>
                  </a:lnTo>
                  <a:lnTo>
                    <a:pt x="1662935" y="341802"/>
                  </a:lnTo>
                  <a:lnTo>
                    <a:pt x="1689879" y="377006"/>
                  </a:lnTo>
                  <a:lnTo>
                    <a:pt x="1714848" y="413493"/>
                  </a:lnTo>
                  <a:lnTo>
                    <a:pt x="1737771" y="451198"/>
                  </a:lnTo>
                  <a:lnTo>
                    <a:pt x="1758580" y="490059"/>
                  </a:lnTo>
                  <a:lnTo>
                    <a:pt x="1777203" y="530011"/>
                  </a:lnTo>
                  <a:lnTo>
                    <a:pt x="1793571" y="570991"/>
                  </a:lnTo>
                  <a:lnTo>
                    <a:pt x="1807613" y="612936"/>
                  </a:lnTo>
                  <a:lnTo>
                    <a:pt x="1819259" y="655782"/>
                  </a:lnTo>
                  <a:lnTo>
                    <a:pt x="1828440" y="699464"/>
                  </a:lnTo>
                  <a:lnTo>
                    <a:pt x="1835084" y="743920"/>
                  </a:lnTo>
                  <a:lnTo>
                    <a:pt x="1839122" y="789086"/>
                  </a:lnTo>
                  <a:lnTo>
                    <a:pt x="1840484" y="834898"/>
                  </a:lnTo>
                  <a:lnTo>
                    <a:pt x="1839122" y="880697"/>
                  </a:lnTo>
                  <a:lnTo>
                    <a:pt x="1835084" y="925851"/>
                  </a:lnTo>
                  <a:lnTo>
                    <a:pt x="1828440" y="970297"/>
                  </a:lnTo>
                  <a:lnTo>
                    <a:pt x="1819259" y="1013969"/>
                  </a:lnTo>
                  <a:lnTo>
                    <a:pt x="1807613" y="1056805"/>
                  </a:lnTo>
                  <a:lnTo>
                    <a:pt x="1793571" y="1098742"/>
                  </a:lnTo>
                  <a:lnTo>
                    <a:pt x="1777203" y="1139714"/>
                  </a:lnTo>
                  <a:lnTo>
                    <a:pt x="1758580" y="1179659"/>
                  </a:lnTo>
                  <a:lnTo>
                    <a:pt x="1737771" y="1218513"/>
                  </a:lnTo>
                  <a:lnTo>
                    <a:pt x="1714848" y="1256213"/>
                  </a:lnTo>
                  <a:lnTo>
                    <a:pt x="1689879" y="1292694"/>
                  </a:lnTo>
                  <a:lnTo>
                    <a:pt x="1662935" y="1327893"/>
                  </a:lnTo>
                  <a:lnTo>
                    <a:pt x="1634087" y="1361747"/>
                  </a:lnTo>
                  <a:lnTo>
                    <a:pt x="1603405" y="1394191"/>
                  </a:lnTo>
                  <a:lnTo>
                    <a:pt x="1570958" y="1425162"/>
                  </a:lnTo>
                  <a:lnTo>
                    <a:pt x="1536817" y="1454596"/>
                  </a:lnTo>
                  <a:lnTo>
                    <a:pt x="1501051" y="1482430"/>
                  </a:lnTo>
                  <a:lnTo>
                    <a:pt x="1463732" y="1508600"/>
                  </a:lnTo>
                  <a:lnTo>
                    <a:pt x="1424930" y="1533042"/>
                  </a:lnTo>
                  <a:lnTo>
                    <a:pt x="1384713" y="1555693"/>
                  </a:lnTo>
                  <a:lnTo>
                    <a:pt x="1343154" y="1576489"/>
                  </a:lnTo>
                  <a:lnTo>
                    <a:pt x="1300321" y="1595366"/>
                  </a:lnTo>
                  <a:lnTo>
                    <a:pt x="1256285" y="1612261"/>
                  </a:lnTo>
                  <a:lnTo>
                    <a:pt x="1211116" y="1627109"/>
                  </a:lnTo>
                  <a:lnTo>
                    <a:pt x="1164885" y="1639848"/>
                  </a:lnTo>
                  <a:lnTo>
                    <a:pt x="1117661" y="1650414"/>
                  </a:lnTo>
                  <a:lnTo>
                    <a:pt x="1069514" y="1658742"/>
                  </a:lnTo>
                  <a:lnTo>
                    <a:pt x="1020515" y="1664770"/>
                  </a:lnTo>
                  <a:lnTo>
                    <a:pt x="970734" y="1668433"/>
                  </a:lnTo>
                  <a:lnTo>
                    <a:pt x="920242" y="1669669"/>
                  </a:lnTo>
                  <a:lnTo>
                    <a:pt x="869749" y="1668433"/>
                  </a:lnTo>
                  <a:lnTo>
                    <a:pt x="819968" y="1664770"/>
                  </a:lnTo>
                  <a:lnTo>
                    <a:pt x="770969" y="1658742"/>
                  </a:lnTo>
                  <a:lnTo>
                    <a:pt x="722822" y="1650414"/>
                  </a:lnTo>
                  <a:lnTo>
                    <a:pt x="675598" y="1639848"/>
                  </a:lnTo>
                  <a:lnTo>
                    <a:pt x="629367" y="1627109"/>
                  </a:lnTo>
                  <a:lnTo>
                    <a:pt x="584198" y="1612261"/>
                  </a:lnTo>
                  <a:lnTo>
                    <a:pt x="540162" y="1595366"/>
                  </a:lnTo>
                  <a:lnTo>
                    <a:pt x="497329" y="1576489"/>
                  </a:lnTo>
                  <a:lnTo>
                    <a:pt x="455770" y="1555693"/>
                  </a:lnTo>
                  <a:lnTo>
                    <a:pt x="415553" y="1533042"/>
                  </a:lnTo>
                  <a:lnTo>
                    <a:pt x="376751" y="1508600"/>
                  </a:lnTo>
                  <a:lnTo>
                    <a:pt x="339432" y="1482430"/>
                  </a:lnTo>
                  <a:lnTo>
                    <a:pt x="303666" y="1454596"/>
                  </a:lnTo>
                  <a:lnTo>
                    <a:pt x="269525" y="1425162"/>
                  </a:lnTo>
                  <a:lnTo>
                    <a:pt x="237078" y="1394191"/>
                  </a:lnTo>
                  <a:lnTo>
                    <a:pt x="206396" y="1361747"/>
                  </a:lnTo>
                  <a:lnTo>
                    <a:pt x="177548" y="1327893"/>
                  </a:lnTo>
                  <a:lnTo>
                    <a:pt x="150604" y="1292694"/>
                  </a:lnTo>
                  <a:lnTo>
                    <a:pt x="125635" y="1256213"/>
                  </a:lnTo>
                  <a:lnTo>
                    <a:pt x="102712" y="1218513"/>
                  </a:lnTo>
                  <a:lnTo>
                    <a:pt x="81903" y="1179659"/>
                  </a:lnTo>
                  <a:lnTo>
                    <a:pt x="63280" y="1139714"/>
                  </a:lnTo>
                  <a:lnTo>
                    <a:pt x="46912" y="1098742"/>
                  </a:lnTo>
                  <a:lnTo>
                    <a:pt x="32870" y="1056805"/>
                  </a:lnTo>
                  <a:lnTo>
                    <a:pt x="21224" y="1013969"/>
                  </a:lnTo>
                  <a:lnTo>
                    <a:pt x="12043" y="970297"/>
                  </a:lnTo>
                  <a:lnTo>
                    <a:pt x="5399" y="925851"/>
                  </a:lnTo>
                  <a:lnTo>
                    <a:pt x="1361" y="880697"/>
                  </a:lnTo>
                  <a:lnTo>
                    <a:pt x="0" y="834898"/>
                  </a:lnTo>
                  <a:close/>
                </a:path>
              </a:pathLst>
            </a:custGeom>
            <a:noFill/>
            <a:ln w="25560">
              <a:solidFill>
                <a:srgbClr val="385d89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25" name="CustomShape 6"/>
            <p:cNvSpPr/>
            <p:nvPr/>
          </p:nvSpPr>
          <p:spPr>
            <a:xfrm>
              <a:off x="2527200" y="4714200"/>
              <a:ext cx="1840320" cy="1669320"/>
            </a:xfrm>
            <a:custGeom>
              <a:avLst/>
              <a:gdLst/>
              <a:ahLst/>
              <a:rect l="l" t="t" r="r" b="b"/>
              <a:pathLst>
                <a:path w="1840864" h="1670050">
                  <a:moveTo>
                    <a:pt x="920241" y="0"/>
                  </a:moveTo>
                  <a:lnTo>
                    <a:pt x="869749" y="1235"/>
                  </a:lnTo>
                  <a:lnTo>
                    <a:pt x="819968" y="4898"/>
                  </a:lnTo>
                  <a:lnTo>
                    <a:pt x="770969" y="10926"/>
                  </a:lnTo>
                  <a:lnTo>
                    <a:pt x="722822" y="19254"/>
                  </a:lnTo>
                  <a:lnTo>
                    <a:pt x="675598" y="29820"/>
                  </a:lnTo>
                  <a:lnTo>
                    <a:pt x="629367" y="42559"/>
                  </a:lnTo>
                  <a:lnTo>
                    <a:pt x="584198" y="57407"/>
                  </a:lnTo>
                  <a:lnTo>
                    <a:pt x="540162" y="74302"/>
                  </a:lnTo>
                  <a:lnTo>
                    <a:pt x="497329" y="93179"/>
                  </a:lnTo>
                  <a:lnTo>
                    <a:pt x="455770" y="113975"/>
                  </a:lnTo>
                  <a:lnTo>
                    <a:pt x="415553" y="136626"/>
                  </a:lnTo>
                  <a:lnTo>
                    <a:pt x="376751" y="161068"/>
                  </a:lnTo>
                  <a:lnTo>
                    <a:pt x="339432" y="187238"/>
                  </a:lnTo>
                  <a:lnTo>
                    <a:pt x="303666" y="215072"/>
                  </a:lnTo>
                  <a:lnTo>
                    <a:pt x="269525" y="244506"/>
                  </a:lnTo>
                  <a:lnTo>
                    <a:pt x="237078" y="275477"/>
                  </a:lnTo>
                  <a:lnTo>
                    <a:pt x="206396" y="307921"/>
                  </a:lnTo>
                  <a:lnTo>
                    <a:pt x="177548" y="341775"/>
                  </a:lnTo>
                  <a:lnTo>
                    <a:pt x="150604" y="376974"/>
                  </a:lnTo>
                  <a:lnTo>
                    <a:pt x="125635" y="413455"/>
                  </a:lnTo>
                  <a:lnTo>
                    <a:pt x="102712" y="451155"/>
                  </a:lnTo>
                  <a:lnTo>
                    <a:pt x="81903" y="490009"/>
                  </a:lnTo>
                  <a:lnTo>
                    <a:pt x="63280" y="529954"/>
                  </a:lnTo>
                  <a:lnTo>
                    <a:pt x="46912" y="570926"/>
                  </a:lnTo>
                  <a:lnTo>
                    <a:pt x="32870" y="612863"/>
                  </a:lnTo>
                  <a:lnTo>
                    <a:pt x="21224" y="655699"/>
                  </a:lnTo>
                  <a:lnTo>
                    <a:pt x="12043" y="699371"/>
                  </a:lnTo>
                  <a:lnTo>
                    <a:pt x="5399" y="743817"/>
                  </a:lnTo>
                  <a:lnTo>
                    <a:pt x="1361" y="788971"/>
                  </a:lnTo>
                  <a:lnTo>
                    <a:pt x="0" y="834770"/>
                  </a:lnTo>
                  <a:lnTo>
                    <a:pt x="1361" y="880570"/>
                  </a:lnTo>
                  <a:lnTo>
                    <a:pt x="5399" y="925725"/>
                  </a:lnTo>
                  <a:lnTo>
                    <a:pt x="12043" y="970171"/>
                  </a:lnTo>
                  <a:lnTo>
                    <a:pt x="21224" y="1013845"/>
                  </a:lnTo>
                  <a:lnTo>
                    <a:pt x="32870" y="1056682"/>
                  </a:lnTo>
                  <a:lnTo>
                    <a:pt x="46912" y="1098620"/>
                  </a:lnTo>
                  <a:lnTo>
                    <a:pt x="63280" y="1139594"/>
                  </a:lnTo>
                  <a:lnTo>
                    <a:pt x="81903" y="1179541"/>
                  </a:lnTo>
                  <a:lnTo>
                    <a:pt x="102712" y="1218397"/>
                  </a:lnTo>
                  <a:lnTo>
                    <a:pt x="125635" y="1256099"/>
                  </a:lnTo>
                  <a:lnTo>
                    <a:pt x="150604" y="1292583"/>
                  </a:lnTo>
                  <a:lnTo>
                    <a:pt x="177548" y="1327784"/>
                  </a:lnTo>
                  <a:lnTo>
                    <a:pt x="206396" y="1361640"/>
                  </a:lnTo>
                  <a:lnTo>
                    <a:pt x="237078" y="1394087"/>
                  </a:lnTo>
                  <a:lnTo>
                    <a:pt x="269525" y="1425060"/>
                  </a:lnTo>
                  <a:lnTo>
                    <a:pt x="303666" y="1454497"/>
                  </a:lnTo>
                  <a:lnTo>
                    <a:pt x="339432" y="1482334"/>
                  </a:lnTo>
                  <a:lnTo>
                    <a:pt x="376751" y="1508506"/>
                  </a:lnTo>
                  <a:lnTo>
                    <a:pt x="415553" y="1532951"/>
                  </a:lnTo>
                  <a:lnTo>
                    <a:pt x="455770" y="1555604"/>
                  </a:lnTo>
                  <a:lnTo>
                    <a:pt x="497329" y="1576402"/>
                  </a:lnTo>
                  <a:lnTo>
                    <a:pt x="540162" y="1595281"/>
                  </a:lnTo>
                  <a:lnTo>
                    <a:pt x="584198" y="1612177"/>
                  </a:lnTo>
                  <a:lnTo>
                    <a:pt x="629367" y="1627028"/>
                  </a:lnTo>
                  <a:lnTo>
                    <a:pt x="675598" y="1639768"/>
                  </a:lnTo>
                  <a:lnTo>
                    <a:pt x="722822" y="1650335"/>
                  </a:lnTo>
                  <a:lnTo>
                    <a:pt x="770969" y="1658665"/>
                  </a:lnTo>
                  <a:lnTo>
                    <a:pt x="819968" y="1664693"/>
                  </a:lnTo>
                  <a:lnTo>
                    <a:pt x="869749" y="1668357"/>
                  </a:lnTo>
                  <a:lnTo>
                    <a:pt x="920241" y="1669592"/>
                  </a:lnTo>
                  <a:lnTo>
                    <a:pt x="970734" y="1668357"/>
                  </a:lnTo>
                  <a:lnTo>
                    <a:pt x="1020515" y="1664693"/>
                  </a:lnTo>
                  <a:lnTo>
                    <a:pt x="1069514" y="1658665"/>
                  </a:lnTo>
                  <a:lnTo>
                    <a:pt x="1117661" y="1650335"/>
                  </a:lnTo>
                  <a:lnTo>
                    <a:pt x="1164885" y="1639768"/>
                  </a:lnTo>
                  <a:lnTo>
                    <a:pt x="1211116" y="1627028"/>
                  </a:lnTo>
                  <a:lnTo>
                    <a:pt x="1256285" y="1612177"/>
                  </a:lnTo>
                  <a:lnTo>
                    <a:pt x="1300321" y="1595281"/>
                  </a:lnTo>
                  <a:lnTo>
                    <a:pt x="1343154" y="1576402"/>
                  </a:lnTo>
                  <a:lnTo>
                    <a:pt x="1384713" y="1555604"/>
                  </a:lnTo>
                  <a:lnTo>
                    <a:pt x="1424930" y="1532951"/>
                  </a:lnTo>
                  <a:lnTo>
                    <a:pt x="1463732" y="1508506"/>
                  </a:lnTo>
                  <a:lnTo>
                    <a:pt x="1501051" y="1482334"/>
                  </a:lnTo>
                  <a:lnTo>
                    <a:pt x="1536817" y="1454497"/>
                  </a:lnTo>
                  <a:lnTo>
                    <a:pt x="1570958" y="1425060"/>
                  </a:lnTo>
                  <a:lnTo>
                    <a:pt x="1603405" y="1394087"/>
                  </a:lnTo>
                  <a:lnTo>
                    <a:pt x="1634087" y="1361640"/>
                  </a:lnTo>
                  <a:lnTo>
                    <a:pt x="1662935" y="1327784"/>
                  </a:lnTo>
                  <a:lnTo>
                    <a:pt x="1689879" y="1292583"/>
                  </a:lnTo>
                  <a:lnTo>
                    <a:pt x="1714848" y="1256099"/>
                  </a:lnTo>
                  <a:lnTo>
                    <a:pt x="1737771" y="1218397"/>
                  </a:lnTo>
                  <a:lnTo>
                    <a:pt x="1758580" y="1179541"/>
                  </a:lnTo>
                  <a:lnTo>
                    <a:pt x="1777203" y="1139594"/>
                  </a:lnTo>
                  <a:lnTo>
                    <a:pt x="1793571" y="1098620"/>
                  </a:lnTo>
                  <a:lnTo>
                    <a:pt x="1807613" y="1056682"/>
                  </a:lnTo>
                  <a:lnTo>
                    <a:pt x="1819259" y="1013845"/>
                  </a:lnTo>
                  <a:lnTo>
                    <a:pt x="1828440" y="970171"/>
                  </a:lnTo>
                  <a:lnTo>
                    <a:pt x="1835084" y="925725"/>
                  </a:lnTo>
                  <a:lnTo>
                    <a:pt x="1839122" y="880570"/>
                  </a:lnTo>
                  <a:lnTo>
                    <a:pt x="1840484" y="834770"/>
                  </a:lnTo>
                  <a:lnTo>
                    <a:pt x="1839122" y="788971"/>
                  </a:lnTo>
                  <a:lnTo>
                    <a:pt x="1835084" y="743817"/>
                  </a:lnTo>
                  <a:lnTo>
                    <a:pt x="1828440" y="699371"/>
                  </a:lnTo>
                  <a:lnTo>
                    <a:pt x="1819259" y="655699"/>
                  </a:lnTo>
                  <a:lnTo>
                    <a:pt x="1807613" y="612863"/>
                  </a:lnTo>
                  <a:lnTo>
                    <a:pt x="1793571" y="570926"/>
                  </a:lnTo>
                  <a:lnTo>
                    <a:pt x="1777203" y="529954"/>
                  </a:lnTo>
                  <a:lnTo>
                    <a:pt x="1758580" y="490009"/>
                  </a:lnTo>
                  <a:lnTo>
                    <a:pt x="1737771" y="451155"/>
                  </a:lnTo>
                  <a:lnTo>
                    <a:pt x="1714848" y="413455"/>
                  </a:lnTo>
                  <a:lnTo>
                    <a:pt x="1689879" y="376974"/>
                  </a:lnTo>
                  <a:lnTo>
                    <a:pt x="1662935" y="341775"/>
                  </a:lnTo>
                  <a:lnTo>
                    <a:pt x="1634087" y="307921"/>
                  </a:lnTo>
                  <a:lnTo>
                    <a:pt x="1603405" y="275477"/>
                  </a:lnTo>
                  <a:lnTo>
                    <a:pt x="1570958" y="244506"/>
                  </a:lnTo>
                  <a:lnTo>
                    <a:pt x="1536817" y="215072"/>
                  </a:lnTo>
                  <a:lnTo>
                    <a:pt x="1501051" y="187238"/>
                  </a:lnTo>
                  <a:lnTo>
                    <a:pt x="1463732" y="161068"/>
                  </a:lnTo>
                  <a:lnTo>
                    <a:pt x="1424930" y="136626"/>
                  </a:lnTo>
                  <a:lnTo>
                    <a:pt x="1384713" y="113975"/>
                  </a:lnTo>
                  <a:lnTo>
                    <a:pt x="1343154" y="93179"/>
                  </a:lnTo>
                  <a:lnTo>
                    <a:pt x="1300321" y="74302"/>
                  </a:lnTo>
                  <a:lnTo>
                    <a:pt x="1256285" y="57407"/>
                  </a:lnTo>
                  <a:lnTo>
                    <a:pt x="1211116" y="42559"/>
                  </a:lnTo>
                  <a:lnTo>
                    <a:pt x="1164885" y="29820"/>
                  </a:lnTo>
                  <a:lnTo>
                    <a:pt x="1117661" y="19254"/>
                  </a:lnTo>
                  <a:lnTo>
                    <a:pt x="1069514" y="10926"/>
                  </a:lnTo>
                  <a:lnTo>
                    <a:pt x="1020515" y="4898"/>
                  </a:lnTo>
                  <a:lnTo>
                    <a:pt x="970734" y="1235"/>
                  </a:lnTo>
                  <a:lnTo>
                    <a:pt x="920241" y="0"/>
                  </a:lnTo>
                  <a:close/>
                </a:path>
              </a:pathLst>
            </a:custGeom>
            <a:solidFill>
              <a:srgbClr val="4f81bc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26" name="CustomShape 7"/>
            <p:cNvSpPr/>
            <p:nvPr/>
          </p:nvSpPr>
          <p:spPr>
            <a:xfrm>
              <a:off x="2515320" y="4714200"/>
              <a:ext cx="1840320" cy="1669320"/>
            </a:xfrm>
            <a:custGeom>
              <a:avLst/>
              <a:gdLst/>
              <a:ahLst/>
              <a:rect l="l" t="t" r="r" b="b"/>
              <a:pathLst>
                <a:path w="1840864" h="1670050">
                  <a:moveTo>
                    <a:pt x="0" y="834770"/>
                  </a:moveTo>
                  <a:lnTo>
                    <a:pt x="1361" y="788971"/>
                  </a:lnTo>
                  <a:lnTo>
                    <a:pt x="5399" y="743817"/>
                  </a:lnTo>
                  <a:lnTo>
                    <a:pt x="12043" y="699371"/>
                  </a:lnTo>
                  <a:lnTo>
                    <a:pt x="21224" y="655699"/>
                  </a:lnTo>
                  <a:lnTo>
                    <a:pt x="32870" y="612863"/>
                  </a:lnTo>
                  <a:lnTo>
                    <a:pt x="46912" y="570926"/>
                  </a:lnTo>
                  <a:lnTo>
                    <a:pt x="63280" y="529954"/>
                  </a:lnTo>
                  <a:lnTo>
                    <a:pt x="81903" y="490009"/>
                  </a:lnTo>
                  <a:lnTo>
                    <a:pt x="102712" y="451155"/>
                  </a:lnTo>
                  <a:lnTo>
                    <a:pt x="125635" y="413455"/>
                  </a:lnTo>
                  <a:lnTo>
                    <a:pt x="150604" y="376974"/>
                  </a:lnTo>
                  <a:lnTo>
                    <a:pt x="177548" y="341775"/>
                  </a:lnTo>
                  <a:lnTo>
                    <a:pt x="206396" y="307921"/>
                  </a:lnTo>
                  <a:lnTo>
                    <a:pt x="237078" y="275477"/>
                  </a:lnTo>
                  <a:lnTo>
                    <a:pt x="269525" y="244506"/>
                  </a:lnTo>
                  <a:lnTo>
                    <a:pt x="303666" y="215072"/>
                  </a:lnTo>
                  <a:lnTo>
                    <a:pt x="339432" y="187238"/>
                  </a:lnTo>
                  <a:lnTo>
                    <a:pt x="376751" y="161068"/>
                  </a:lnTo>
                  <a:lnTo>
                    <a:pt x="415553" y="136626"/>
                  </a:lnTo>
                  <a:lnTo>
                    <a:pt x="455770" y="113975"/>
                  </a:lnTo>
                  <a:lnTo>
                    <a:pt x="497329" y="93179"/>
                  </a:lnTo>
                  <a:lnTo>
                    <a:pt x="540162" y="74302"/>
                  </a:lnTo>
                  <a:lnTo>
                    <a:pt x="584198" y="57407"/>
                  </a:lnTo>
                  <a:lnTo>
                    <a:pt x="629367" y="42559"/>
                  </a:lnTo>
                  <a:lnTo>
                    <a:pt x="675598" y="29820"/>
                  </a:lnTo>
                  <a:lnTo>
                    <a:pt x="722822" y="19254"/>
                  </a:lnTo>
                  <a:lnTo>
                    <a:pt x="770969" y="10926"/>
                  </a:lnTo>
                  <a:lnTo>
                    <a:pt x="819968" y="4898"/>
                  </a:lnTo>
                  <a:lnTo>
                    <a:pt x="869749" y="1235"/>
                  </a:lnTo>
                  <a:lnTo>
                    <a:pt x="920241" y="0"/>
                  </a:lnTo>
                  <a:lnTo>
                    <a:pt x="970734" y="1235"/>
                  </a:lnTo>
                  <a:lnTo>
                    <a:pt x="1020515" y="4898"/>
                  </a:lnTo>
                  <a:lnTo>
                    <a:pt x="1069514" y="10926"/>
                  </a:lnTo>
                  <a:lnTo>
                    <a:pt x="1117661" y="19254"/>
                  </a:lnTo>
                  <a:lnTo>
                    <a:pt x="1164885" y="29820"/>
                  </a:lnTo>
                  <a:lnTo>
                    <a:pt x="1211116" y="42559"/>
                  </a:lnTo>
                  <a:lnTo>
                    <a:pt x="1256285" y="57407"/>
                  </a:lnTo>
                  <a:lnTo>
                    <a:pt x="1300321" y="74302"/>
                  </a:lnTo>
                  <a:lnTo>
                    <a:pt x="1343154" y="93179"/>
                  </a:lnTo>
                  <a:lnTo>
                    <a:pt x="1384713" y="113975"/>
                  </a:lnTo>
                  <a:lnTo>
                    <a:pt x="1424930" y="136626"/>
                  </a:lnTo>
                  <a:lnTo>
                    <a:pt x="1463732" y="161068"/>
                  </a:lnTo>
                  <a:lnTo>
                    <a:pt x="1501051" y="187238"/>
                  </a:lnTo>
                  <a:lnTo>
                    <a:pt x="1536817" y="215072"/>
                  </a:lnTo>
                  <a:lnTo>
                    <a:pt x="1570958" y="244506"/>
                  </a:lnTo>
                  <a:lnTo>
                    <a:pt x="1603405" y="275477"/>
                  </a:lnTo>
                  <a:lnTo>
                    <a:pt x="1634087" y="307921"/>
                  </a:lnTo>
                  <a:lnTo>
                    <a:pt x="1662935" y="341775"/>
                  </a:lnTo>
                  <a:lnTo>
                    <a:pt x="1689879" y="376974"/>
                  </a:lnTo>
                  <a:lnTo>
                    <a:pt x="1714848" y="413455"/>
                  </a:lnTo>
                  <a:lnTo>
                    <a:pt x="1737771" y="451155"/>
                  </a:lnTo>
                  <a:lnTo>
                    <a:pt x="1758580" y="490009"/>
                  </a:lnTo>
                  <a:lnTo>
                    <a:pt x="1777203" y="529954"/>
                  </a:lnTo>
                  <a:lnTo>
                    <a:pt x="1793571" y="570926"/>
                  </a:lnTo>
                  <a:lnTo>
                    <a:pt x="1807613" y="612863"/>
                  </a:lnTo>
                  <a:lnTo>
                    <a:pt x="1819259" y="655699"/>
                  </a:lnTo>
                  <a:lnTo>
                    <a:pt x="1828440" y="699371"/>
                  </a:lnTo>
                  <a:lnTo>
                    <a:pt x="1835084" y="743817"/>
                  </a:lnTo>
                  <a:lnTo>
                    <a:pt x="1839122" y="788971"/>
                  </a:lnTo>
                  <a:lnTo>
                    <a:pt x="1840484" y="834770"/>
                  </a:lnTo>
                  <a:lnTo>
                    <a:pt x="1839122" y="880570"/>
                  </a:lnTo>
                  <a:lnTo>
                    <a:pt x="1835084" y="925725"/>
                  </a:lnTo>
                  <a:lnTo>
                    <a:pt x="1828440" y="970171"/>
                  </a:lnTo>
                  <a:lnTo>
                    <a:pt x="1819259" y="1013845"/>
                  </a:lnTo>
                  <a:lnTo>
                    <a:pt x="1807613" y="1056682"/>
                  </a:lnTo>
                  <a:lnTo>
                    <a:pt x="1793571" y="1098620"/>
                  </a:lnTo>
                  <a:lnTo>
                    <a:pt x="1777203" y="1139594"/>
                  </a:lnTo>
                  <a:lnTo>
                    <a:pt x="1758580" y="1179541"/>
                  </a:lnTo>
                  <a:lnTo>
                    <a:pt x="1737771" y="1218397"/>
                  </a:lnTo>
                  <a:lnTo>
                    <a:pt x="1714848" y="1256099"/>
                  </a:lnTo>
                  <a:lnTo>
                    <a:pt x="1689879" y="1292583"/>
                  </a:lnTo>
                  <a:lnTo>
                    <a:pt x="1662935" y="1327784"/>
                  </a:lnTo>
                  <a:lnTo>
                    <a:pt x="1634087" y="1361640"/>
                  </a:lnTo>
                  <a:lnTo>
                    <a:pt x="1603405" y="1394087"/>
                  </a:lnTo>
                  <a:lnTo>
                    <a:pt x="1570958" y="1425060"/>
                  </a:lnTo>
                  <a:lnTo>
                    <a:pt x="1536817" y="1454497"/>
                  </a:lnTo>
                  <a:lnTo>
                    <a:pt x="1501051" y="1482334"/>
                  </a:lnTo>
                  <a:lnTo>
                    <a:pt x="1463732" y="1508506"/>
                  </a:lnTo>
                  <a:lnTo>
                    <a:pt x="1424930" y="1532951"/>
                  </a:lnTo>
                  <a:lnTo>
                    <a:pt x="1384713" y="1555604"/>
                  </a:lnTo>
                  <a:lnTo>
                    <a:pt x="1343154" y="1576402"/>
                  </a:lnTo>
                  <a:lnTo>
                    <a:pt x="1300321" y="1595281"/>
                  </a:lnTo>
                  <a:lnTo>
                    <a:pt x="1256285" y="1612177"/>
                  </a:lnTo>
                  <a:lnTo>
                    <a:pt x="1211116" y="1627028"/>
                  </a:lnTo>
                  <a:lnTo>
                    <a:pt x="1164885" y="1639768"/>
                  </a:lnTo>
                  <a:lnTo>
                    <a:pt x="1117661" y="1650335"/>
                  </a:lnTo>
                  <a:lnTo>
                    <a:pt x="1069514" y="1658665"/>
                  </a:lnTo>
                  <a:lnTo>
                    <a:pt x="1020515" y="1664693"/>
                  </a:lnTo>
                  <a:lnTo>
                    <a:pt x="970734" y="1668357"/>
                  </a:lnTo>
                  <a:lnTo>
                    <a:pt x="920241" y="1669592"/>
                  </a:lnTo>
                  <a:lnTo>
                    <a:pt x="869749" y="1668357"/>
                  </a:lnTo>
                  <a:lnTo>
                    <a:pt x="819968" y="1664693"/>
                  </a:lnTo>
                  <a:lnTo>
                    <a:pt x="770969" y="1658665"/>
                  </a:lnTo>
                  <a:lnTo>
                    <a:pt x="722822" y="1650335"/>
                  </a:lnTo>
                  <a:lnTo>
                    <a:pt x="675598" y="1639768"/>
                  </a:lnTo>
                  <a:lnTo>
                    <a:pt x="629367" y="1627028"/>
                  </a:lnTo>
                  <a:lnTo>
                    <a:pt x="584198" y="1612177"/>
                  </a:lnTo>
                  <a:lnTo>
                    <a:pt x="540162" y="1595281"/>
                  </a:lnTo>
                  <a:lnTo>
                    <a:pt x="497329" y="1576402"/>
                  </a:lnTo>
                  <a:lnTo>
                    <a:pt x="455770" y="1555604"/>
                  </a:lnTo>
                  <a:lnTo>
                    <a:pt x="415553" y="1532951"/>
                  </a:lnTo>
                  <a:lnTo>
                    <a:pt x="376751" y="1508506"/>
                  </a:lnTo>
                  <a:lnTo>
                    <a:pt x="339432" y="1482334"/>
                  </a:lnTo>
                  <a:lnTo>
                    <a:pt x="303666" y="1454497"/>
                  </a:lnTo>
                  <a:lnTo>
                    <a:pt x="269525" y="1425060"/>
                  </a:lnTo>
                  <a:lnTo>
                    <a:pt x="237078" y="1394087"/>
                  </a:lnTo>
                  <a:lnTo>
                    <a:pt x="206396" y="1361640"/>
                  </a:lnTo>
                  <a:lnTo>
                    <a:pt x="177548" y="1327784"/>
                  </a:lnTo>
                  <a:lnTo>
                    <a:pt x="150604" y="1292583"/>
                  </a:lnTo>
                  <a:lnTo>
                    <a:pt x="125635" y="1256099"/>
                  </a:lnTo>
                  <a:lnTo>
                    <a:pt x="102712" y="1218397"/>
                  </a:lnTo>
                  <a:lnTo>
                    <a:pt x="81903" y="1179541"/>
                  </a:lnTo>
                  <a:lnTo>
                    <a:pt x="63280" y="1139594"/>
                  </a:lnTo>
                  <a:lnTo>
                    <a:pt x="46912" y="1098620"/>
                  </a:lnTo>
                  <a:lnTo>
                    <a:pt x="32870" y="1056682"/>
                  </a:lnTo>
                  <a:lnTo>
                    <a:pt x="21224" y="1013845"/>
                  </a:lnTo>
                  <a:lnTo>
                    <a:pt x="12043" y="970171"/>
                  </a:lnTo>
                  <a:lnTo>
                    <a:pt x="5399" y="925725"/>
                  </a:lnTo>
                  <a:lnTo>
                    <a:pt x="1361" y="880570"/>
                  </a:lnTo>
                  <a:lnTo>
                    <a:pt x="0" y="834770"/>
                  </a:lnTo>
                  <a:close/>
                </a:path>
              </a:pathLst>
            </a:custGeom>
            <a:noFill/>
            <a:ln w="25560">
              <a:solidFill>
                <a:srgbClr val="385d89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27" name="CustomShape 8"/>
            <p:cNvSpPr/>
            <p:nvPr/>
          </p:nvSpPr>
          <p:spPr>
            <a:xfrm>
              <a:off x="2451240" y="2021400"/>
              <a:ext cx="1840320" cy="1669320"/>
            </a:xfrm>
            <a:custGeom>
              <a:avLst/>
              <a:gdLst/>
              <a:ahLst/>
              <a:rect l="l" t="t" r="r" b="b"/>
              <a:pathLst>
                <a:path w="1840864" h="1670050">
                  <a:moveTo>
                    <a:pt x="920267" y="0"/>
                  </a:moveTo>
                  <a:lnTo>
                    <a:pt x="869774" y="1235"/>
                  </a:lnTo>
                  <a:lnTo>
                    <a:pt x="819993" y="4898"/>
                  </a:lnTo>
                  <a:lnTo>
                    <a:pt x="770994" y="10926"/>
                  </a:lnTo>
                  <a:lnTo>
                    <a:pt x="722847" y="19255"/>
                  </a:lnTo>
                  <a:lnTo>
                    <a:pt x="675622" y="29820"/>
                  </a:lnTo>
                  <a:lnTo>
                    <a:pt x="629390" y="42560"/>
                  </a:lnTo>
                  <a:lnTo>
                    <a:pt x="584220" y="57409"/>
                  </a:lnTo>
                  <a:lnTo>
                    <a:pt x="540183" y="74304"/>
                  </a:lnTo>
                  <a:lnTo>
                    <a:pt x="497349" y="93183"/>
                  </a:lnTo>
                  <a:lnTo>
                    <a:pt x="455788" y="113980"/>
                  </a:lnTo>
                  <a:lnTo>
                    <a:pt x="415571" y="136632"/>
                  </a:lnTo>
                  <a:lnTo>
                    <a:pt x="376767" y="161076"/>
                  </a:lnTo>
                  <a:lnTo>
                    <a:pt x="339447" y="187248"/>
                  </a:lnTo>
                  <a:lnTo>
                    <a:pt x="303680" y="215085"/>
                  </a:lnTo>
                  <a:lnTo>
                    <a:pt x="269538" y="244522"/>
                  </a:lnTo>
                  <a:lnTo>
                    <a:pt x="237090" y="275497"/>
                  </a:lnTo>
                  <a:lnTo>
                    <a:pt x="206406" y="307944"/>
                  </a:lnTo>
                  <a:lnTo>
                    <a:pt x="177556" y="341802"/>
                  </a:lnTo>
                  <a:lnTo>
                    <a:pt x="150612" y="377006"/>
                  </a:lnTo>
                  <a:lnTo>
                    <a:pt x="125642" y="413493"/>
                  </a:lnTo>
                  <a:lnTo>
                    <a:pt x="102717" y="451198"/>
                  </a:lnTo>
                  <a:lnTo>
                    <a:pt x="81908" y="490059"/>
                  </a:lnTo>
                  <a:lnTo>
                    <a:pt x="63284" y="530011"/>
                  </a:lnTo>
                  <a:lnTo>
                    <a:pt x="46915" y="570992"/>
                  </a:lnTo>
                  <a:lnTo>
                    <a:pt x="32872" y="612936"/>
                  </a:lnTo>
                  <a:lnTo>
                    <a:pt x="21225" y="655782"/>
                  </a:lnTo>
                  <a:lnTo>
                    <a:pt x="12044" y="699464"/>
                  </a:lnTo>
                  <a:lnTo>
                    <a:pt x="5399" y="743920"/>
                  </a:lnTo>
                  <a:lnTo>
                    <a:pt x="1361" y="789086"/>
                  </a:lnTo>
                  <a:lnTo>
                    <a:pt x="0" y="834898"/>
                  </a:lnTo>
                  <a:lnTo>
                    <a:pt x="1361" y="880697"/>
                  </a:lnTo>
                  <a:lnTo>
                    <a:pt x="5399" y="925851"/>
                  </a:lnTo>
                  <a:lnTo>
                    <a:pt x="12044" y="970297"/>
                  </a:lnTo>
                  <a:lnTo>
                    <a:pt x="21225" y="1013969"/>
                  </a:lnTo>
                  <a:lnTo>
                    <a:pt x="32872" y="1056805"/>
                  </a:lnTo>
                  <a:lnTo>
                    <a:pt x="46915" y="1098742"/>
                  </a:lnTo>
                  <a:lnTo>
                    <a:pt x="63284" y="1139714"/>
                  </a:lnTo>
                  <a:lnTo>
                    <a:pt x="81908" y="1179659"/>
                  </a:lnTo>
                  <a:lnTo>
                    <a:pt x="102717" y="1218513"/>
                  </a:lnTo>
                  <a:lnTo>
                    <a:pt x="125642" y="1256213"/>
                  </a:lnTo>
                  <a:lnTo>
                    <a:pt x="150612" y="1292694"/>
                  </a:lnTo>
                  <a:lnTo>
                    <a:pt x="177556" y="1327893"/>
                  </a:lnTo>
                  <a:lnTo>
                    <a:pt x="206406" y="1361747"/>
                  </a:lnTo>
                  <a:lnTo>
                    <a:pt x="237090" y="1394191"/>
                  </a:lnTo>
                  <a:lnTo>
                    <a:pt x="269538" y="1425162"/>
                  </a:lnTo>
                  <a:lnTo>
                    <a:pt x="303680" y="1454596"/>
                  </a:lnTo>
                  <a:lnTo>
                    <a:pt x="339447" y="1482430"/>
                  </a:lnTo>
                  <a:lnTo>
                    <a:pt x="376767" y="1508600"/>
                  </a:lnTo>
                  <a:lnTo>
                    <a:pt x="415571" y="1533042"/>
                  </a:lnTo>
                  <a:lnTo>
                    <a:pt x="455788" y="1555693"/>
                  </a:lnTo>
                  <a:lnTo>
                    <a:pt x="497349" y="1576489"/>
                  </a:lnTo>
                  <a:lnTo>
                    <a:pt x="540183" y="1595366"/>
                  </a:lnTo>
                  <a:lnTo>
                    <a:pt x="584220" y="1612261"/>
                  </a:lnTo>
                  <a:lnTo>
                    <a:pt x="629390" y="1627109"/>
                  </a:lnTo>
                  <a:lnTo>
                    <a:pt x="675622" y="1639848"/>
                  </a:lnTo>
                  <a:lnTo>
                    <a:pt x="722847" y="1650414"/>
                  </a:lnTo>
                  <a:lnTo>
                    <a:pt x="770994" y="1658742"/>
                  </a:lnTo>
                  <a:lnTo>
                    <a:pt x="819993" y="1664770"/>
                  </a:lnTo>
                  <a:lnTo>
                    <a:pt x="869774" y="1668433"/>
                  </a:lnTo>
                  <a:lnTo>
                    <a:pt x="920267" y="1669669"/>
                  </a:lnTo>
                  <a:lnTo>
                    <a:pt x="970760" y="1668433"/>
                  </a:lnTo>
                  <a:lnTo>
                    <a:pt x="1020541" y="1664770"/>
                  </a:lnTo>
                  <a:lnTo>
                    <a:pt x="1069539" y="1658742"/>
                  </a:lnTo>
                  <a:lnTo>
                    <a:pt x="1117686" y="1650414"/>
                  </a:lnTo>
                  <a:lnTo>
                    <a:pt x="1164910" y="1639848"/>
                  </a:lnTo>
                  <a:lnTo>
                    <a:pt x="1211142" y="1627109"/>
                  </a:lnTo>
                  <a:lnTo>
                    <a:pt x="1256310" y="1612261"/>
                  </a:lnTo>
                  <a:lnTo>
                    <a:pt x="1300346" y="1595366"/>
                  </a:lnTo>
                  <a:lnTo>
                    <a:pt x="1343179" y="1576489"/>
                  </a:lnTo>
                  <a:lnTo>
                    <a:pt x="1384739" y="1555693"/>
                  </a:lnTo>
                  <a:lnTo>
                    <a:pt x="1424955" y="1533042"/>
                  </a:lnTo>
                  <a:lnTo>
                    <a:pt x="1463758" y="1508600"/>
                  </a:lnTo>
                  <a:lnTo>
                    <a:pt x="1501077" y="1482430"/>
                  </a:lnTo>
                  <a:lnTo>
                    <a:pt x="1536842" y="1454596"/>
                  </a:lnTo>
                  <a:lnTo>
                    <a:pt x="1570983" y="1425162"/>
                  </a:lnTo>
                  <a:lnTo>
                    <a:pt x="1603430" y="1394191"/>
                  </a:lnTo>
                  <a:lnTo>
                    <a:pt x="1634113" y="1361747"/>
                  </a:lnTo>
                  <a:lnTo>
                    <a:pt x="1662961" y="1327893"/>
                  </a:lnTo>
                  <a:lnTo>
                    <a:pt x="1689904" y="1292694"/>
                  </a:lnTo>
                  <a:lnTo>
                    <a:pt x="1714873" y="1256213"/>
                  </a:lnTo>
                  <a:lnTo>
                    <a:pt x="1737797" y="1218513"/>
                  </a:lnTo>
                  <a:lnTo>
                    <a:pt x="1758605" y="1179659"/>
                  </a:lnTo>
                  <a:lnTo>
                    <a:pt x="1777228" y="1139714"/>
                  </a:lnTo>
                  <a:lnTo>
                    <a:pt x="1793596" y="1098742"/>
                  </a:lnTo>
                  <a:lnTo>
                    <a:pt x="1807638" y="1056805"/>
                  </a:lnTo>
                  <a:lnTo>
                    <a:pt x="1819285" y="1013969"/>
                  </a:lnTo>
                  <a:lnTo>
                    <a:pt x="1828465" y="970297"/>
                  </a:lnTo>
                  <a:lnTo>
                    <a:pt x="1835109" y="925851"/>
                  </a:lnTo>
                  <a:lnTo>
                    <a:pt x="1839147" y="880697"/>
                  </a:lnTo>
                  <a:lnTo>
                    <a:pt x="1840509" y="834898"/>
                  </a:lnTo>
                  <a:lnTo>
                    <a:pt x="1839147" y="789086"/>
                  </a:lnTo>
                  <a:lnTo>
                    <a:pt x="1835109" y="743920"/>
                  </a:lnTo>
                  <a:lnTo>
                    <a:pt x="1828465" y="699464"/>
                  </a:lnTo>
                  <a:lnTo>
                    <a:pt x="1819285" y="655782"/>
                  </a:lnTo>
                  <a:lnTo>
                    <a:pt x="1807638" y="612936"/>
                  </a:lnTo>
                  <a:lnTo>
                    <a:pt x="1793596" y="570991"/>
                  </a:lnTo>
                  <a:lnTo>
                    <a:pt x="1777228" y="530011"/>
                  </a:lnTo>
                  <a:lnTo>
                    <a:pt x="1758605" y="490059"/>
                  </a:lnTo>
                  <a:lnTo>
                    <a:pt x="1737797" y="451198"/>
                  </a:lnTo>
                  <a:lnTo>
                    <a:pt x="1714873" y="413493"/>
                  </a:lnTo>
                  <a:lnTo>
                    <a:pt x="1689904" y="377006"/>
                  </a:lnTo>
                  <a:lnTo>
                    <a:pt x="1662961" y="341802"/>
                  </a:lnTo>
                  <a:lnTo>
                    <a:pt x="1634113" y="307944"/>
                  </a:lnTo>
                  <a:lnTo>
                    <a:pt x="1603430" y="275497"/>
                  </a:lnTo>
                  <a:lnTo>
                    <a:pt x="1570983" y="244522"/>
                  </a:lnTo>
                  <a:lnTo>
                    <a:pt x="1536842" y="215085"/>
                  </a:lnTo>
                  <a:lnTo>
                    <a:pt x="1501077" y="187248"/>
                  </a:lnTo>
                  <a:lnTo>
                    <a:pt x="1463758" y="161076"/>
                  </a:lnTo>
                  <a:lnTo>
                    <a:pt x="1424955" y="136632"/>
                  </a:lnTo>
                  <a:lnTo>
                    <a:pt x="1384739" y="113980"/>
                  </a:lnTo>
                  <a:lnTo>
                    <a:pt x="1343179" y="93183"/>
                  </a:lnTo>
                  <a:lnTo>
                    <a:pt x="1300346" y="74304"/>
                  </a:lnTo>
                  <a:lnTo>
                    <a:pt x="1256310" y="57409"/>
                  </a:lnTo>
                  <a:lnTo>
                    <a:pt x="1211142" y="42560"/>
                  </a:lnTo>
                  <a:lnTo>
                    <a:pt x="1164910" y="29820"/>
                  </a:lnTo>
                  <a:lnTo>
                    <a:pt x="1117686" y="19255"/>
                  </a:lnTo>
                  <a:lnTo>
                    <a:pt x="1069539" y="10926"/>
                  </a:lnTo>
                  <a:lnTo>
                    <a:pt x="1020541" y="4898"/>
                  </a:lnTo>
                  <a:lnTo>
                    <a:pt x="970760" y="1235"/>
                  </a:lnTo>
                  <a:lnTo>
                    <a:pt x="920267" y="0"/>
                  </a:lnTo>
                  <a:close/>
                </a:path>
              </a:pathLst>
            </a:custGeom>
            <a:solidFill>
              <a:srgbClr val="4f81bc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28" name="CustomShape 9"/>
            <p:cNvSpPr/>
            <p:nvPr/>
          </p:nvSpPr>
          <p:spPr>
            <a:xfrm>
              <a:off x="2439000" y="2021400"/>
              <a:ext cx="1840320" cy="1669320"/>
            </a:xfrm>
            <a:custGeom>
              <a:avLst/>
              <a:gdLst/>
              <a:ahLst/>
              <a:rect l="l" t="t" r="r" b="b"/>
              <a:pathLst>
                <a:path w="1840864" h="1670050">
                  <a:moveTo>
                    <a:pt x="0" y="834898"/>
                  </a:moveTo>
                  <a:lnTo>
                    <a:pt x="1361" y="789086"/>
                  </a:lnTo>
                  <a:lnTo>
                    <a:pt x="5399" y="743920"/>
                  </a:lnTo>
                  <a:lnTo>
                    <a:pt x="12044" y="699464"/>
                  </a:lnTo>
                  <a:lnTo>
                    <a:pt x="21225" y="655782"/>
                  </a:lnTo>
                  <a:lnTo>
                    <a:pt x="32872" y="612936"/>
                  </a:lnTo>
                  <a:lnTo>
                    <a:pt x="46915" y="570992"/>
                  </a:lnTo>
                  <a:lnTo>
                    <a:pt x="63284" y="530011"/>
                  </a:lnTo>
                  <a:lnTo>
                    <a:pt x="81908" y="490059"/>
                  </a:lnTo>
                  <a:lnTo>
                    <a:pt x="102717" y="451198"/>
                  </a:lnTo>
                  <a:lnTo>
                    <a:pt x="125642" y="413493"/>
                  </a:lnTo>
                  <a:lnTo>
                    <a:pt x="150612" y="377006"/>
                  </a:lnTo>
                  <a:lnTo>
                    <a:pt x="177556" y="341802"/>
                  </a:lnTo>
                  <a:lnTo>
                    <a:pt x="206406" y="307944"/>
                  </a:lnTo>
                  <a:lnTo>
                    <a:pt x="237090" y="275497"/>
                  </a:lnTo>
                  <a:lnTo>
                    <a:pt x="269538" y="244522"/>
                  </a:lnTo>
                  <a:lnTo>
                    <a:pt x="303680" y="215085"/>
                  </a:lnTo>
                  <a:lnTo>
                    <a:pt x="339447" y="187248"/>
                  </a:lnTo>
                  <a:lnTo>
                    <a:pt x="376767" y="161076"/>
                  </a:lnTo>
                  <a:lnTo>
                    <a:pt x="415571" y="136632"/>
                  </a:lnTo>
                  <a:lnTo>
                    <a:pt x="455788" y="113980"/>
                  </a:lnTo>
                  <a:lnTo>
                    <a:pt x="497349" y="93183"/>
                  </a:lnTo>
                  <a:lnTo>
                    <a:pt x="540183" y="74304"/>
                  </a:lnTo>
                  <a:lnTo>
                    <a:pt x="584220" y="57409"/>
                  </a:lnTo>
                  <a:lnTo>
                    <a:pt x="629390" y="42560"/>
                  </a:lnTo>
                  <a:lnTo>
                    <a:pt x="675622" y="29820"/>
                  </a:lnTo>
                  <a:lnTo>
                    <a:pt x="722847" y="19255"/>
                  </a:lnTo>
                  <a:lnTo>
                    <a:pt x="770994" y="10926"/>
                  </a:lnTo>
                  <a:lnTo>
                    <a:pt x="819993" y="4898"/>
                  </a:lnTo>
                  <a:lnTo>
                    <a:pt x="869774" y="1235"/>
                  </a:lnTo>
                  <a:lnTo>
                    <a:pt x="920267" y="0"/>
                  </a:lnTo>
                  <a:lnTo>
                    <a:pt x="970760" y="1235"/>
                  </a:lnTo>
                  <a:lnTo>
                    <a:pt x="1020541" y="4898"/>
                  </a:lnTo>
                  <a:lnTo>
                    <a:pt x="1069539" y="10926"/>
                  </a:lnTo>
                  <a:lnTo>
                    <a:pt x="1117686" y="19255"/>
                  </a:lnTo>
                  <a:lnTo>
                    <a:pt x="1164910" y="29820"/>
                  </a:lnTo>
                  <a:lnTo>
                    <a:pt x="1211142" y="42560"/>
                  </a:lnTo>
                  <a:lnTo>
                    <a:pt x="1256310" y="57409"/>
                  </a:lnTo>
                  <a:lnTo>
                    <a:pt x="1300346" y="74304"/>
                  </a:lnTo>
                  <a:lnTo>
                    <a:pt x="1343179" y="93183"/>
                  </a:lnTo>
                  <a:lnTo>
                    <a:pt x="1384739" y="113980"/>
                  </a:lnTo>
                  <a:lnTo>
                    <a:pt x="1424955" y="136632"/>
                  </a:lnTo>
                  <a:lnTo>
                    <a:pt x="1463758" y="161076"/>
                  </a:lnTo>
                  <a:lnTo>
                    <a:pt x="1501077" y="187248"/>
                  </a:lnTo>
                  <a:lnTo>
                    <a:pt x="1536842" y="215085"/>
                  </a:lnTo>
                  <a:lnTo>
                    <a:pt x="1570983" y="244522"/>
                  </a:lnTo>
                  <a:lnTo>
                    <a:pt x="1603430" y="275497"/>
                  </a:lnTo>
                  <a:lnTo>
                    <a:pt x="1634113" y="307944"/>
                  </a:lnTo>
                  <a:lnTo>
                    <a:pt x="1662961" y="341802"/>
                  </a:lnTo>
                  <a:lnTo>
                    <a:pt x="1689904" y="377006"/>
                  </a:lnTo>
                  <a:lnTo>
                    <a:pt x="1714873" y="413493"/>
                  </a:lnTo>
                  <a:lnTo>
                    <a:pt x="1737797" y="451198"/>
                  </a:lnTo>
                  <a:lnTo>
                    <a:pt x="1758605" y="490059"/>
                  </a:lnTo>
                  <a:lnTo>
                    <a:pt x="1777228" y="530011"/>
                  </a:lnTo>
                  <a:lnTo>
                    <a:pt x="1793596" y="570991"/>
                  </a:lnTo>
                  <a:lnTo>
                    <a:pt x="1807638" y="612936"/>
                  </a:lnTo>
                  <a:lnTo>
                    <a:pt x="1819285" y="655782"/>
                  </a:lnTo>
                  <a:lnTo>
                    <a:pt x="1828465" y="699464"/>
                  </a:lnTo>
                  <a:lnTo>
                    <a:pt x="1835109" y="743920"/>
                  </a:lnTo>
                  <a:lnTo>
                    <a:pt x="1839147" y="789086"/>
                  </a:lnTo>
                  <a:lnTo>
                    <a:pt x="1840509" y="834898"/>
                  </a:lnTo>
                  <a:lnTo>
                    <a:pt x="1839147" y="880697"/>
                  </a:lnTo>
                  <a:lnTo>
                    <a:pt x="1835109" y="925851"/>
                  </a:lnTo>
                  <a:lnTo>
                    <a:pt x="1828465" y="970297"/>
                  </a:lnTo>
                  <a:lnTo>
                    <a:pt x="1819285" y="1013969"/>
                  </a:lnTo>
                  <a:lnTo>
                    <a:pt x="1807638" y="1056805"/>
                  </a:lnTo>
                  <a:lnTo>
                    <a:pt x="1793596" y="1098742"/>
                  </a:lnTo>
                  <a:lnTo>
                    <a:pt x="1777228" y="1139714"/>
                  </a:lnTo>
                  <a:lnTo>
                    <a:pt x="1758605" y="1179659"/>
                  </a:lnTo>
                  <a:lnTo>
                    <a:pt x="1737797" y="1218513"/>
                  </a:lnTo>
                  <a:lnTo>
                    <a:pt x="1714873" y="1256213"/>
                  </a:lnTo>
                  <a:lnTo>
                    <a:pt x="1689904" y="1292694"/>
                  </a:lnTo>
                  <a:lnTo>
                    <a:pt x="1662961" y="1327893"/>
                  </a:lnTo>
                  <a:lnTo>
                    <a:pt x="1634113" y="1361747"/>
                  </a:lnTo>
                  <a:lnTo>
                    <a:pt x="1603430" y="1394191"/>
                  </a:lnTo>
                  <a:lnTo>
                    <a:pt x="1570983" y="1425162"/>
                  </a:lnTo>
                  <a:lnTo>
                    <a:pt x="1536842" y="1454596"/>
                  </a:lnTo>
                  <a:lnTo>
                    <a:pt x="1501077" y="1482430"/>
                  </a:lnTo>
                  <a:lnTo>
                    <a:pt x="1463758" y="1508600"/>
                  </a:lnTo>
                  <a:lnTo>
                    <a:pt x="1424955" y="1533042"/>
                  </a:lnTo>
                  <a:lnTo>
                    <a:pt x="1384739" y="1555693"/>
                  </a:lnTo>
                  <a:lnTo>
                    <a:pt x="1343179" y="1576489"/>
                  </a:lnTo>
                  <a:lnTo>
                    <a:pt x="1300346" y="1595366"/>
                  </a:lnTo>
                  <a:lnTo>
                    <a:pt x="1256310" y="1612261"/>
                  </a:lnTo>
                  <a:lnTo>
                    <a:pt x="1211142" y="1627109"/>
                  </a:lnTo>
                  <a:lnTo>
                    <a:pt x="1164910" y="1639848"/>
                  </a:lnTo>
                  <a:lnTo>
                    <a:pt x="1117686" y="1650414"/>
                  </a:lnTo>
                  <a:lnTo>
                    <a:pt x="1069539" y="1658742"/>
                  </a:lnTo>
                  <a:lnTo>
                    <a:pt x="1020541" y="1664770"/>
                  </a:lnTo>
                  <a:lnTo>
                    <a:pt x="970760" y="1668433"/>
                  </a:lnTo>
                  <a:lnTo>
                    <a:pt x="920267" y="1669669"/>
                  </a:lnTo>
                  <a:lnTo>
                    <a:pt x="869774" y="1668433"/>
                  </a:lnTo>
                  <a:lnTo>
                    <a:pt x="819993" y="1664770"/>
                  </a:lnTo>
                  <a:lnTo>
                    <a:pt x="770994" y="1658742"/>
                  </a:lnTo>
                  <a:lnTo>
                    <a:pt x="722847" y="1650414"/>
                  </a:lnTo>
                  <a:lnTo>
                    <a:pt x="675622" y="1639848"/>
                  </a:lnTo>
                  <a:lnTo>
                    <a:pt x="629390" y="1627109"/>
                  </a:lnTo>
                  <a:lnTo>
                    <a:pt x="584220" y="1612261"/>
                  </a:lnTo>
                  <a:lnTo>
                    <a:pt x="540183" y="1595366"/>
                  </a:lnTo>
                  <a:lnTo>
                    <a:pt x="497349" y="1576489"/>
                  </a:lnTo>
                  <a:lnTo>
                    <a:pt x="455788" y="1555693"/>
                  </a:lnTo>
                  <a:lnTo>
                    <a:pt x="415571" y="1533042"/>
                  </a:lnTo>
                  <a:lnTo>
                    <a:pt x="376767" y="1508600"/>
                  </a:lnTo>
                  <a:lnTo>
                    <a:pt x="339447" y="1482430"/>
                  </a:lnTo>
                  <a:lnTo>
                    <a:pt x="303680" y="1454596"/>
                  </a:lnTo>
                  <a:lnTo>
                    <a:pt x="269538" y="1425162"/>
                  </a:lnTo>
                  <a:lnTo>
                    <a:pt x="237090" y="1394191"/>
                  </a:lnTo>
                  <a:lnTo>
                    <a:pt x="206406" y="1361747"/>
                  </a:lnTo>
                  <a:lnTo>
                    <a:pt x="177556" y="1327893"/>
                  </a:lnTo>
                  <a:lnTo>
                    <a:pt x="150612" y="1292694"/>
                  </a:lnTo>
                  <a:lnTo>
                    <a:pt x="125642" y="1256213"/>
                  </a:lnTo>
                  <a:lnTo>
                    <a:pt x="102717" y="1218513"/>
                  </a:lnTo>
                  <a:lnTo>
                    <a:pt x="81908" y="1179659"/>
                  </a:lnTo>
                  <a:lnTo>
                    <a:pt x="63284" y="1139714"/>
                  </a:lnTo>
                  <a:lnTo>
                    <a:pt x="46915" y="1098742"/>
                  </a:lnTo>
                  <a:lnTo>
                    <a:pt x="32872" y="1056805"/>
                  </a:lnTo>
                  <a:lnTo>
                    <a:pt x="21225" y="1013969"/>
                  </a:lnTo>
                  <a:lnTo>
                    <a:pt x="12044" y="970297"/>
                  </a:lnTo>
                  <a:lnTo>
                    <a:pt x="5399" y="925851"/>
                  </a:lnTo>
                  <a:lnTo>
                    <a:pt x="1361" y="880697"/>
                  </a:lnTo>
                  <a:lnTo>
                    <a:pt x="0" y="834898"/>
                  </a:lnTo>
                  <a:close/>
                </a:path>
              </a:pathLst>
            </a:custGeom>
            <a:noFill/>
            <a:ln w="25560">
              <a:solidFill>
                <a:srgbClr val="385d89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29" name="CustomShape 10"/>
            <p:cNvSpPr/>
            <p:nvPr/>
          </p:nvSpPr>
          <p:spPr>
            <a:xfrm>
              <a:off x="466200" y="401040"/>
              <a:ext cx="518760" cy="6882840"/>
            </a:xfrm>
            <a:custGeom>
              <a:avLst/>
              <a:gdLst/>
              <a:ahLst/>
              <a:rect l="l" t="t" r="r" b="b"/>
              <a:pathLst>
                <a:path w="519430" h="6883400">
                  <a:moveTo>
                    <a:pt x="519048" y="0"/>
                  </a:moveTo>
                  <a:lnTo>
                    <a:pt x="0" y="0"/>
                  </a:lnTo>
                  <a:lnTo>
                    <a:pt x="0" y="6883146"/>
                  </a:lnTo>
                  <a:lnTo>
                    <a:pt x="519048" y="6883146"/>
                  </a:lnTo>
                  <a:lnTo>
                    <a:pt x="519048" y="0"/>
                  </a:lnTo>
                  <a:close/>
                </a:path>
              </a:pathLst>
            </a:custGeom>
            <a:solidFill>
              <a:srgbClr val="ecedee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130" name="CustomShape 11"/>
          <p:cNvSpPr/>
          <p:nvPr/>
        </p:nvSpPr>
        <p:spPr>
          <a:xfrm>
            <a:off x="1758240" y="3787200"/>
            <a:ext cx="3435120" cy="286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600" bIns="0"/>
          <a:p>
            <a:pPr marL="12600">
              <a:lnSpc>
                <a:spcPct val="100000"/>
              </a:lnSpc>
              <a:spcBef>
                <a:spcPts val="99"/>
              </a:spcBef>
            </a:pPr>
            <a:r>
              <a:rPr b="1" lang="ru-RU" sz="1800" spc="-1" strike="noStrike">
                <a:solidFill>
                  <a:srgbClr val="f88007"/>
                </a:solidFill>
                <a:latin typeface="Calibri"/>
                <a:ea typeface="DejaVu Sans"/>
              </a:rPr>
              <a:t>ЧЕРЕЗ</a:t>
            </a:r>
            <a:r>
              <a:rPr b="1" lang="ru-RU" sz="1800" spc="-46" strike="noStrike">
                <a:solidFill>
                  <a:srgbClr val="f88007"/>
                </a:solidFill>
                <a:latin typeface="Calibri"/>
                <a:ea typeface="DejaVu Sans"/>
              </a:rPr>
              <a:t> </a:t>
            </a:r>
            <a:r>
              <a:rPr b="1" lang="ru-RU" sz="1800" spc="-1" strike="noStrike">
                <a:solidFill>
                  <a:srgbClr val="f88007"/>
                </a:solidFill>
                <a:latin typeface="Calibri"/>
                <a:ea typeface="DejaVu Sans"/>
              </a:rPr>
              <a:t>МОБИЛЬНОЕ</a:t>
            </a:r>
            <a:r>
              <a:rPr b="1" lang="ru-RU" sz="1800" spc="-29" strike="noStrike">
                <a:solidFill>
                  <a:srgbClr val="f88007"/>
                </a:solidFill>
                <a:latin typeface="Calibri"/>
                <a:ea typeface="DejaVu Sans"/>
              </a:rPr>
              <a:t> </a:t>
            </a:r>
            <a:r>
              <a:rPr b="1" lang="ru-RU" sz="1800" spc="-7" strike="noStrike">
                <a:solidFill>
                  <a:srgbClr val="f88007"/>
                </a:solidFill>
                <a:latin typeface="Calibri"/>
                <a:ea typeface="DejaVu Sans"/>
              </a:rPr>
              <a:t>ПРИЛОЖЕНИЕ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131" name="CustomShape 12"/>
          <p:cNvSpPr/>
          <p:nvPr/>
        </p:nvSpPr>
        <p:spPr>
          <a:xfrm>
            <a:off x="2040840" y="4061520"/>
            <a:ext cx="2847960" cy="286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600" bIns="0"/>
          <a:p>
            <a:pPr marL="12600">
              <a:lnSpc>
                <a:spcPct val="100000"/>
              </a:lnSpc>
              <a:spcBef>
                <a:spcPts val="99"/>
              </a:spcBef>
            </a:pPr>
            <a:r>
              <a:rPr b="1" lang="ru-RU" sz="1800" spc="-7" strike="noStrike">
                <a:solidFill>
                  <a:srgbClr val="f88007"/>
                </a:solidFill>
                <a:latin typeface="Calibri"/>
                <a:ea typeface="DejaVu Sans"/>
              </a:rPr>
              <a:t>ФНС</a:t>
            </a:r>
            <a:r>
              <a:rPr b="1" lang="ru-RU" sz="1800" spc="-9" strike="noStrike">
                <a:solidFill>
                  <a:srgbClr val="f88007"/>
                </a:solidFill>
                <a:latin typeface="Calibri"/>
                <a:ea typeface="DejaVu Sans"/>
              </a:rPr>
              <a:t> </a:t>
            </a:r>
            <a:r>
              <a:rPr b="1" lang="ru-RU" sz="1800" spc="-1" strike="noStrike">
                <a:solidFill>
                  <a:srgbClr val="f88007"/>
                </a:solidFill>
                <a:latin typeface="Calibri"/>
                <a:ea typeface="DejaVu Sans"/>
              </a:rPr>
              <a:t>РОССИИ</a:t>
            </a:r>
            <a:r>
              <a:rPr b="1" lang="ru-RU" sz="1800" spc="-15" strike="noStrike">
                <a:solidFill>
                  <a:srgbClr val="f88007"/>
                </a:solidFill>
                <a:latin typeface="Calibri"/>
                <a:ea typeface="DejaVu Sans"/>
              </a:rPr>
              <a:t> </a:t>
            </a:r>
            <a:r>
              <a:rPr b="1" lang="ru-RU" sz="1800" spc="-1" strike="noStrike">
                <a:solidFill>
                  <a:srgbClr val="f88007"/>
                </a:solidFill>
                <a:latin typeface="Calibri"/>
                <a:ea typeface="DejaVu Sans"/>
              </a:rPr>
              <a:t>«МОЙ</a:t>
            </a:r>
            <a:r>
              <a:rPr b="1" lang="ru-RU" sz="1800" spc="-15" strike="noStrike">
                <a:solidFill>
                  <a:srgbClr val="f88007"/>
                </a:solidFill>
                <a:latin typeface="Calibri"/>
                <a:ea typeface="DejaVu Sans"/>
              </a:rPr>
              <a:t> </a:t>
            </a:r>
            <a:r>
              <a:rPr b="1" lang="ru-RU" sz="1800" spc="-9" strike="noStrike">
                <a:solidFill>
                  <a:srgbClr val="f88007"/>
                </a:solidFill>
                <a:latin typeface="Calibri"/>
                <a:ea typeface="DejaVu Sans"/>
              </a:rPr>
              <a:t>НАЛОГ»</a:t>
            </a:r>
            <a:endParaRPr b="0" lang="ru-RU" sz="1800" spc="-1" strike="noStrike">
              <a:latin typeface="Arial"/>
            </a:endParaRPr>
          </a:p>
        </p:txBody>
      </p:sp>
      <p:grpSp>
        <p:nvGrpSpPr>
          <p:cNvPr id="132" name="Group 13"/>
          <p:cNvGrpSpPr/>
          <p:nvPr/>
        </p:nvGrpSpPr>
        <p:grpSpPr>
          <a:xfrm>
            <a:off x="2568240" y="2180520"/>
            <a:ext cx="7828560" cy="5113080"/>
            <a:chOff x="2568240" y="2180520"/>
            <a:chExt cx="7828560" cy="5113080"/>
          </a:xfrm>
        </p:grpSpPr>
        <p:pic>
          <p:nvPicPr>
            <p:cNvPr id="133" name="object 17" descr=""/>
            <p:cNvPicPr/>
            <p:nvPr/>
          </p:nvPicPr>
          <p:blipFill>
            <a:blip r:embed="rId2"/>
            <a:stretch/>
          </p:blipFill>
          <p:spPr>
            <a:xfrm>
              <a:off x="2568240" y="2180520"/>
              <a:ext cx="1482480" cy="114768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134" name="object 18" descr=""/>
            <p:cNvPicPr/>
            <p:nvPr/>
          </p:nvPicPr>
          <p:blipFill>
            <a:blip r:embed="rId3"/>
            <a:stretch/>
          </p:blipFill>
          <p:spPr>
            <a:xfrm>
              <a:off x="3365640" y="2459520"/>
              <a:ext cx="400320" cy="32940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135" name="object 19" descr=""/>
            <p:cNvPicPr/>
            <p:nvPr/>
          </p:nvPicPr>
          <p:blipFill>
            <a:blip r:embed="rId4"/>
            <a:stretch/>
          </p:blipFill>
          <p:spPr>
            <a:xfrm>
              <a:off x="2685960" y="4933080"/>
              <a:ext cx="1593360" cy="122148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136" name="object 20" descr=""/>
            <p:cNvPicPr/>
            <p:nvPr/>
          </p:nvPicPr>
          <p:blipFill>
            <a:blip r:embed="rId5"/>
            <a:stretch/>
          </p:blipFill>
          <p:spPr>
            <a:xfrm>
              <a:off x="7480440" y="4803120"/>
              <a:ext cx="1191600" cy="1178640"/>
            </a:xfrm>
            <a:prstGeom prst="rect">
              <a:avLst/>
            </a:prstGeom>
            <a:ln>
              <a:noFill/>
            </a:ln>
          </p:spPr>
        </p:pic>
        <p:sp>
          <p:nvSpPr>
            <p:cNvPr id="137" name="CustomShape 14"/>
            <p:cNvSpPr/>
            <p:nvPr/>
          </p:nvSpPr>
          <p:spPr>
            <a:xfrm>
              <a:off x="9589680" y="5133960"/>
              <a:ext cx="807120" cy="2159640"/>
            </a:xfrm>
            <a:custGeom>
              <a:avLst/>
              <a:gdLst/>
              <a:ahLst/>
              <a:rect l="l" t="t" r="r" b="b"/>
              <a:pathLst>
                <a:path w="807720" h="2160270">
                  <a:moveTo>
                    <a:pt x="807669" y="0"/>
                  </a:moveTo>
                  <a:lnTo>
                    <a:pt x="0" y="0"/>
                  </a:lnTo>
                  <a:lnTo>
                    <a:pt x="0" y="2159888"/>
                  </a:lnTo>
                  <a:lnTo>
                    <a:pt x="807669" y="2159888"/>
                  </a:lnTo>
                  <a:lnTo>
                    <a:pt x="807669" y="0"/>
                  </a:lnTo>
                  <a:close/>
                </a:path>
              </a:pathLst>
            </a:custGeom>
            <a:solidFill>
              <a:srgbClr val="dddfdf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  <p:pic>
          <p:nvPicPr>
            <p:cNvPr id="138" name="object 24" descr=""/>
            <p:cNvPicPr/>
            <p:nvPr/>
          </p:nvPicPr>
          <p:blipFill>
            <a:blip r:embed="rId6"/>
            <a:stretch/>
          </p:blipFill>
          <p:spPr>
            <a:xfrm>
              <a:off x="7327800" y="2196360"/>
              <a:ext cx="1288080" cy="1221840"/>
            </a:xfrm>
            <a:prstGeom prst="rect">
              <a:avLst/>
            </a:prstGeom>
            <a:ln>
              <a:noFill/>
            </a:ln>
          </p:spPr>
        </p:pic>
      </p:grpSp>
      <p:sp>
        <p:nvSpPr>
          <p:cNvPr id="139" name="CustomShape 15"/>
          <p:cNvSpPr/>
          <p:nvPr/>
        </p:nvSpPr>
        <p:spPr>
          <a:xfrm>
            <a:off x="1325520" y="507240"/>
            <a:ext cx="8460000" cy="1907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46440" bIns="0"/>
          <a:p>
            <a:pPr marL="12600">
              <a:lnSpc>
                <a:spcPts val="3504"/>
              </a:lnSpc>
            </a:pPr>
            <a:r>
              <a:rPr b="1" lang="ru-RU" sz="3600" spc="-9" strike="noStrike">
                <a:solidFill>
                  <a:srgbClr val="005aa9"/>
                </a:solidFill>
                <a:latin typeface="Calibri"/>
                <a:ea typeface="DejaVu Sans"/>
              </a:rPr>
              <a:t>Стать</a:t>
            </a:r>
            <a:r>
              <a:rPr b="1" lang="ru-RU" sz="3600" spc="-1" strike="noStrike">
                <a:solidFill>
                  <a:srgbClr val="005aa9"/>
                </a:solidFill>
                <a:latin typeface="Calibri"/>
                <a:ea typeface="DejaVu Sans"/>
              </a:rPr>
              <a:t> самозанятым</a:t>
            </a:r>
            <a:r>
              <a:rPr b="1" lang="ru-RU" sz="3600" spc="-7" strike="noStrike">
                <a:solidFill>
                  <a:srgbClr val="005aa9"/>
                </a:solidFill>
                <a:latin typeface="Calibri"/>
                <a:ea typeface="DejaVu Sans"/>
              </a:rPr>
              <a:t> </a:t>
            </a:r>
            <a:r>
              <a:rPr b="1" lang="ru-RU" sz="3600" spc="-9" strike="noStrike">
                <a:solidFill>
                  <a:srgbClr val="f88007"/>
                </a:solidFill>
                <a:latin typeface="Calibri"/>
                <a:ea typeface="DejaVu Sans"/>
              </a:rPr>
              <a:t>легко</a:t>
            </a:r>
            <a:endParaRPr b="0" lang="ru-RU" sz="3600" spc="-1" strike="noStrike">
              <a:latin typeface="Arial"/>
            </a:endParaRPr>
          </a:p>
          <a:p>
            <a:pPr marL="2919600">
              <a:lnSpc>
                <a:spcPts val="3719"/>
              </a:lnSpc>
            </a:pPr>
            <a:r>
              <a:rPr b="1" lang="ru-RU" sz="3600" spc="-1" strike="noStrike">
                <a:solidFill>
                  <a:srgbClr val="005aa9"/>
                </a:solidFill>
                <a:latin typeface="Calibri"/>
                <a:ea typeface="DejaVu Sans"/>
              </a:rPr>
              <a:t>Зарегистрироваться</a:t>
            </a:r>
            <a:r>
              <a:rPr b="1" lang="ru-RU" sz="3600" spc="-1" strike="noStrike">
                <a:solidFill>
                  <a:srgbClr val="005aa9"/>
                </a:solidFill>
                <a:latin typeface="Calibri"/>
                <a:ea typeface="DejaVu Sans"/>
              </a:rPr>
              <a:t>	</a:t>
            </a:r>
            <a:r>
              <a:rPr b="1" lang="ru-RU" sz="3600" spc="-7" strike="noStrike">
                <a:solidFill>
                  <a:srgbClr val="f88007"/>
                </a:solidFill>
                <a:latin typeface="Calibri"/>
                <a:ea typeface="DejaVu Sans"/>
              </a:rPr>
              <a:t>просто</a:t>
            </a:r>
            <a:endParaRPr b="0" lang="ru-RU" sz="3600" spc="-1" strike="noStrike">
              <a:latin typeface="Arial"/>
            </a:endParaRPr>
          </a:p>
        </p:txBody>
      </p:sp>
      <p:sp>
        <p:nvSpPr>
          <p:cNvPr id="140" name="CustomShape 16"/>
          <p:cNvSpPr/>
          <p:nvPr/>
        </p:nvSpPr>
        <p:spPr>
          <a:xfrm>
            <a:off x="6108840" y="3761280"/>
            <a:ext cx="3870720" cy="561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600" bIns="0"/>
          <a:p>
            <a:pPr algn="ctr">
              <a:lnSpc>
                <a:spcPct val="100000"/>
              </a:lnSpc>
              <a:spcBef>
                <a:spcPts val="99"/>
              </a:spcBef>
            </a:pPr>
            <a:r>
              <a:rPr b="1" lang="ru-RU" sz="1800" spc="-1" strike="noStrike">
                <a:solidFill>
                  <a:srgbClr val="f88007"/>
                </a:solidFill>
                <a:latin typeface="Calibri"/>
                <a:ea typeface="DejaVu Sans"/>
              </a:rPr>
              <a:t>ЧЕРЕЗ</a:t>
            </a:r>
            <a:r>
              <a:rPr b="1" lang="ru-RU" sz="1800" spc="-41" strike="noStrike">
                <a:solidFill>
                  <a:srgbClr val="f88007"/>
                </a:solidFill>
                <a:latin typeface="Calibri"/>
                <a:ea typeface="DejaVu Sans"/>
              </a:rPr>
              <a:t> </a:t>
            </a:r>
            <a:r>
              <a:rPr b="1" lang="ru-RU" sz="1800" spc="-1" strike="noStrike">
                <a:solidFill>
                  <a:srgbClr val="f88007"/>
                </a:solidFill>
                <a:latin typeface="Calibri"/>
                <a:ea typeface="DejaVu Sans"/>
              </a:rPr>
              <a:t>ЛИЧНЫЙ</a:t>
            </a:r>
            <a:r>
              <a:rPr b="1" lang="ru-RU" sz="1800" spc="-15" strike="noStrike">
                <a:solidFill>
                  <a:srgbClr val="f88007"/>
                </a:solidFill>
                <a:latin typeface="Calibri"/>
                <a:ea typeface="DejaVu Sans"/>
              </a:rPr>
              <a:t> </a:t>
            </a:r>
            <a:r>
              <a:rPr b="1" lang="ru-RU" sz="1800" spc="-1" strike="noStrike">
                <a:solidFill>
                  <a:srgbClr val="f88007"/>
                </a:solidFill>
                <a:latin typeface="Calibri"/>
                <a:ea typeface="DejaVu Sans"/>
              </a:rPr>
              <a:t>КАБИНЕТ</a:t>
            </a:r>
            <a:endParaRPr b="0" lang="ru-RU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1800" spc="-1" strike="noStrike">
                <a:solidFill>
                  <a:srgbClr val="f88007"/>
                </a:solidFill>
                <a:latin typeface="Calibri"/>
                <a:ea typeface="DejaVu Sans"/>
              </a:rPr>
              <a:t>«МОЙ</a:t>
            </a:r>
            <a:r>
              <a:rPr b="1" lang="ru-RU" sz="1800" spc="-7" strike="noStrike">
                <a:solidFill>
                  <a:srgbClr val="f88007"/>
                </a:solidFill>
                <a:latin typeface="Calibri"/>
                <a:ea typeface="DejaVu Sans"/>
              </a:rPr>
              <a:t> </a:t>
            </a:r>
            <a:r>
              <a:rPr b="1" lang="ru-RU" sz="1800" spc="-9" strike="noStrike">
                <a:solidFill>
                  <a:srgbClr val="f88007"/>
                </a:solidFill>
                <a:latin typeface="Calibri"/>
                <a:ea typeface="DejaVu Sans"/>
              </a:rPr>
              <a:t>НАЛОГ»</a:t>
            </a:r>
            <a:r>
              <a:rPr b="1" lang="ru-RU" sz="1800" spc="-1" strike="noStrike">
                <a:solidFill>
                  <a:srgbClr val="f88007"/>
                </a:solidFill>
                <a:latin typeface="Calibri"/>
                <a:ea typeface="DejaVu Sans"/>
              </a:rPr>
              <a:t> НА</a:t>
            </a:r>
            <a:r>
              <a:rPr b="1" lang="ru-RU" sz="1800" spc="7" strike="noStrike">
                <a:solidFill>
                  <a:srgbClr val="f88007"/>
                </a:solidFill>
                <a:latin typeface="Calibri"/>
                <a:ea typeface="DejaVu Sans"/>
              </a:rPr>
              <a:t> </a:t>
            </a:r>
            <a:r>
              <a:rPr b="1" lang="ru-RU" sz="1800" spc="-1" strike="noStrike">
                <a:solidFill>
                  <a:srgbClr val="f88007"/>
                </a:solidFill>
                <a:latin typeface="Calibri"/>
                <a:ea typeface="DejaVu Sans"/>
              </a:rPr>
              <a:t>САЙТЕ ФНС</a:t>
            </a:r>
            <a:r>
              <a:rPr b="1" lang="ru-RU" sz="1800" spc="1" strike="noStrike">
                <a:solidFill>
                  <a:srgbClr val="f88007"/>
                </a:solidFill>
                <a:latin typeface="Calibri"/>
                <a:ea typeface="DejaVu Sans"/>
              </a:rPr>
              <a:t> </a:t>
            </a:r>
            <a:r>
              <a:rPr b="1" lang="ru-RU" sz="1800" spc="-1" strike="noStrike">
                <a:solidFill>
                  <a:srgbClr val="f88007"/>
                </a:solidFill>
                <a:latin typeface="Calibri"/>
                <a:ea typeface="DejaVu Sans"/>
              </a:rPr>
              <a:t>РОССИИ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141" name="CustomShape 17"/>
          <p:cNvSpPr/>
          <p:nvPr/>
        </p:nvSpPr>
        <p:spPr>
          <a:xfrm>
            <a:off x="2253600" y="6470280"/>
            <a:ext cx="2406600" cy="286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600" bIns="0"/>
          <a:p>
            <a:pPr marL="12600">
              <a:lnSpc>
                <a:spcPct val="100000"/>
              </a:lnSpc>
              <a:spcBef>
                <a:spcPts val="99"/>
              </a:spcBef>
            </a:pPr>
            <a:r>
              <a:rPr b="1" lang="ru-RU" sz="1800" spc="-1" strike="noStrike">
                <a:solidFill>
                  <a:srgbClr val="f88007"/>
                </a:solidFill>
                <a:latin typeface="Calibri"/>
                <a:ea typeface="DejaVu Sans"/>
              </a:rPr>
              <a:t>ЧЕРЕЗ</a:t>
            </a:r>
            <a:r>
              <a:rPr b="1" lang="ru-RU" sz="1800" spc="-49" strike="noStrike">
                <a:solidFill>
                  <a:srgbClr val="f88007"/>
                </a:solidFill>
                <a:latin typeface="Calibri"/>
                <a:ea typeface="DejaVu Sans"/>
              </a:rPr>
              <a:t> </a:t>
            </a:r>
            <a:r>
              <a:rPr b="1" lang="ru-RU" sz="1800" spc="-1" strike="noStrike">
                <a:solidFill>
                  <a:srgbClr val="f88007"/>
                </a:solidFill>
                <a:latin typeface="Calibri"/>
                <a:ea typeface="DejaVu Sans"/>
              </a:rPr>
              <a:t>ЕДИНЫЙ</a:t>
            </a:r>
            <a:r>
              <a:rPr b="1" lang="ru-RU" sz="1800" spc="-21" strike="noStrike">
                <a:solidFill>
                  <a:srgbClr val="f88007"/>
                </a:solidFill>
                <a:latin typeface="Calibri"/>
                <a:ea typeface="DejaVu Sans"/>
              </a:rPr>
              <a:t> ПОРТАЛ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142" name="CustomShape 18"/>
          <p:cNvSpPr/>
          <p:nvPr/>
        </p:nvSpPr>
        <p:spPr>
          <a:xfrm>
            <a:off x="2146320" y="6744600"/>
            <a:ext cx="2646000" cy="286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600" bIns="0"/>
          <a:p>
            <a:pPr marL="12600">
              <a:lnSpc>
                <a:spcPct val="100000"/>
              </a:lnSpc>
              <a:spcBef>
                <a:spcPts val="99"/>
              </a:spcBef>
            </a:pPr>
            <a:r>
              <a:rPr b="1" lang="ru-RU" sz="1800" spc="-9" strike="noStrike">
                <a:solidFill>
                  <a:srgbClr val="f88007"/>
                </a:solidFill>
                <a:latin typeface="Calibri"/>
                <a:ea typeface="DejaVu Sans"/>
              </a:rPr>
              <a:t>ГОСУДАРСТВЕННЫХ</a:t>
            </a:r>
            <a:r>
              <a:rPr b="1" lang="ru-RU" sz="1800" spc="-66" strike="noStrike">
                <a:solidFill>
                  <a:srgbClr val="f88007"/>
                </a:solidFill>
                <a:latin typeface="Calibri"/>
                <a:ea typeface="DejaVu Sans"/>
              </a:rPr>
              <a:t> </a:t>
            </a:r>
            <a:r>
              <a:rPr b="1" lang="ru-RU" sz="1800" spc="-7" strike="noStrike">
                <a:solidFill>
                  <a:srgbClr val="f88007"/>
                </a:solidFill>
                <a:latin typeface="Calibri"/>
                <a:ea typeface="DejaVu Sans"/>
              </a:rPr>
              <a:t>УСЛУГ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143" name="CustomShape 19"/>
          <p:cNvSpPr/>
          <p:nvPr/>
        </p:nvSpPr>
        <p:spPr>
          <a:xfrm>
            <a:off x="6794640" y="6466320"/>
            <a:ext cx="2649240" cy="561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600" bIns="0"/>
          <a:p>
            <a:pPr marL="12600" indent="365760">
              <a:lnSpc>
                <a:spcPct val="100000"/>
              </a:lnSpc>
              <a:spcBef>
                <a:spcPts val="99"/>
              </a:spcBef>
            </a:pPr>
            <a:r>
              <a:rPr b="1" lang="ru-RU" sz="1800" spc="-1" strike="noStrike">
                <a:solidFill>
                  <a:srgbClr val="f88007"/>
                </a:solidFill>
                <a:latin typeface="Calibri"/>
                <a:ea typeface="DejaVu Sans"/>
              </a:rPr>
              <a:t>ЧЕРЕЗ КРЕДИТНУЮ  </a:t>
            </a:r>
            <a:r>
              <a:rPr b="1" lang="ru-RU" sz="1800" spc="-21" strike="noStrike">
                <a:solidFill>
                  <a:srgbClr val="f88007"/>
                </a:solidFill>
                <a:latin typeface="Calibri"/>
                <a:ea typeface="DejaVu Sans"/>
              </a:rPr>
              <a:t>ОРГАНИЗАЦИЮ</a:t>
            </a:r>
            <a:r>
              <a:rPr b="1" lang="ru-RU" sz="1800" spc="15" strike="noStrike">
                <a:solidFill>
                  <a:srgbClr val="f88007"/>
                </a:solidFill>
                <a:latin typeface="Calibri"/>
                <a:ea typeface="DejaVu Sans"/>
              </a:rPr>
              <a:t> </a:t>
            </a:r>
            <a:r>
              <a:rPr b="1" lang="ru-RU" sz="1800" spc="-1" strike="noStrike">
                <a:solidFill>
                  <a:srgbClr val="f88007"/>
                </a:solidFill>
                <a:latin typeface="Calibri"/>
                <a:ea typeface="DejaVu Sans"/>
              </a:rPr>
              <a:t>ИЛИ</a:t>
            </a:r>
            <a:r>
              <a:rPr b="1" lang="ru-RU" sz="1800" spc="-21" strike="noStrike">
                <a:solidFill>
                  <a:srgbClr val="f88007"/>
                </a:solidFill>
                <a:latin typeface="Calibri"/>
                <a:ea typeface="DejaVu Sans"/>
              </a:rPr>
              <a:t> </a:t>
            </a:r>
            <a:r>
              <a:rPr b="1" lang="ru-RU" sz="1800" spc="-7" strike="noStrike">
                <a:solidFill>
                  <a:srgbClr val="f88007"/>
                </a:solidFill>
                <a:latin typeface="Calibri"/>
                <a:ea typeface="DejaVu Sans"/>
              </a:rPr>
              <a:t>БАНК</a:t>
            </a:r>
            <a:endParaRPr b="0" lang="ru-RU" sz="1800" spc="-1" strike="noStrike">
              <a:latin typeface="Arial"/>
            </a:endParaRPr>
          </a:p>
        </p:txBody>
      </p:sp>
    </p:spTree>
  </p:cSld>
  <p:timing>
    <p:tnLst>
      <p:par>
        <p:cTn id="5" dur="indefinite" restart="never" nodeType="tmRoot">
          <p:childTnLst>
            <p:seq>
              <p:cTn id="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</TotalTime>
  <Application>LibreOffice/6.0.5.2$Windows_x86 LibreOffice_project/54c8cbb85f300ac59db32fe8a675ff7683cd5a16</Application>
  <Words>221</Words>
  <Paragraphs>83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2021-05-26T07:25:53Z</dcterms:created>
  <dc:creator>4800-00-362</dc:creator>
  <dc:description/>
  <dc:language>ru-RU</dc:language>
  <cp:lastModifiedBy/>
  <dcterms:modified xsi:type="dcterms:W3CDTF">2021-06-02T08:52:41Z</dcterms:modified>
  <cp:revision>4</cp:revision>
  <dc:subject/>
  <dc:title>Презентация PowerPoint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14.0000</vt:lpwstr>
  </property>
  <property fmtid="{D5CDD505-2E9C-101B-9397-08002B2CF9AE}" pid="3" name="Created">
    <vt:filetime>2020-07-17T00:00:00Z</vt:filetime>
  </property>
  <property fmtid="{D5CDD505-2E9C-101B-9397-08002B2CF9AE}" pid="4" name="Creator">
    <vt:lpwstr>Microsoft® PowerPoint® 2010</vt:lpwstr>
  </property>
  <property fmtid="{D5CDD505-2E9C-101B-9397-08002B2CF9AE}" pid="5" name="HiddenSlides">
    <vt:i4>0</vt:i4>
  </property>
  <property fmtid="{D5CDD505-2E9C-101B-9397-08002B2CF9AE}" pid="6" name="HyperlinksChanged">
    <vt:bool>0</vt:bool>
  </property>
  <property fmtid="{D5CDD505-2E9C-101B-9397-08002B2CF9AE}" pid="7" name="LastSaved">
    <vt:filetime>2021-05-26T00:00:00Z</vt:filetime>
  </property>
  <property fmtid="{D5CDD505-2E9C-101B-9397-08002B2CF9AE}" pid="8" name="LinksUpToDate">
    <vt:bool>0</vt:bool>
  </property>
  <property fmtid="{D5CDD505-2E9C-101B-9397-08002B2CF9AE}" pid="9" name="MMClips">
    <vt:i4>0</vt:i4>
  </property>
  <property fmtid="{D5CDD505-2E9C-101B-9397-08002B2CF9AE}" pid="10" name="Notes">
    <vt:i4>0</vt:i4>
  </property>
  <property fmtid="{D5CDD505-2E9C-101B-9397-08002B2CF9AE}" pid="11" name="PresentationFormat">
    <vt:lpwstr>Произвольный</vt:lpwstr>
  </property>
  <property fmtid="{D5CDD505-2E9C-101B-9397-08002B2CF9AE}" pid="12" name="ScaleCrop">
    <vt:bool>0</vt:bool>
  </property>
  <property fmtid="{D5CDD505-2E9C-101B-9397-08002B2CF9AE}" pid="13" name="ShareDoc">
    <vt:bool>0</vt:bool>
  </property>
  <property fmtid="{D5CDD505-2E9C-101B-9397-08002B2CF9AE}" pid="14" name="Slides">
    <vt:i4>3</vt:i4>
  </property>
</Properties>
</file>